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60" r:id="rId5"/>
    <p:sldId id="264" r:id="rId6"/>
    <p:sldId id="265" r:id="rId7"/>
    <p:sldId id="261" r:id="rId8"/>
    <p:sldId id="266" r:id="rId9"/>
    <p:sldId id="267" r:id="rId10"/>
    <p:sldId id="269" r:id="rId11"/>
    <p:sldId id="268" r:id="rId12"/>
    <p:sldId id="270" r:id="rId13"/>
    <p:sldId id="262" r:id="rId14"/>
    <p:sldId id="271"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DDECC9-7571-462C-8129-87DABD7DA8AA}" v="74" dt="2018-09-08T17:38:36.0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bin Xie" userId="993e15ecc00a9813" providerId="LiveId" clId="{43DDECC9-7571-462C-8129-87DABD7DA8AA}"/>
    <pc:docChg chg="undo custSel delSld modSld sldOrd">
      <pc:chgData name="Shibin Xie" userId="993e15ecc00a9813" providerId="LiveId" clId="{43DDECC9-7571-462C-8129-87DABD7DA8AA}" dt="2018-09-08T17:38:36.048" v="72" actId="108"/>
      <pc:docMkLst>
        <pc:docMk/>
      </pc:docMkLst>
      <pc:sldChg chg="del">
        <pc:chgData name="Shibin Xie" userId="993e15ecc00a9813" providerId="LiveId" clId="{43DDECC9-7571-462C-8129-87DABD7DA8AA}" dt="2018-09-08T17:37:34.137" v="70" actId="2696"/>
        <pc:sldMkLst>
          <pc:docMk/>
          <pc:sldMk cId="3553918778" sldId="259"/>
        </pc:sldMkLst>
      </pc:sldChg>
      <pc:sldChg chg="ord">
        <pc:chgData name="Shibin Xie" userId="993e15ecc00a9813" providerId="LiveId" clId="{43DDECC9-7571-462C-8129-87DABD7DA8AA}" dt="2018-09-08T17:38:17.358" v="71"/>
        <pc:sldMkLst>
          <pc:docMk/>
          <pc:sldMk cId="2250443685" sldId="261"/>
        </pc:sldMkLst>
      </pc:sldChg>
      <pc:sldChg chg="modSp">
        <pc:chgData name="Shibin Xie" userId="993e15ecc00a9813" providerId="LiveId" clId="{43DDECC9-7571-462C-8129-87DABD7DA8AA}" dt="2018-09-08T17:38:36.048" v="72" actId="108"/>
        <pc:sldMkLst>
          <pc:docMk/>
          <pc:sldMk cId="3342094634" sldId="262"/>
        </pc:sldMkLst>
        <pc:spChg chg="mod">
          <ac:chgData name="Shibin Xie" userId="993e15ecc00a9813" providerId="LiveId" clId="{43DDECC9-7571-462C-8129-87DABD7DA8AA}" dt="2018-09-08T17:21:09.795" v="53" actId="2711"/>
          <ac:spMkLst>
            <pc:docMk/>
            <pc:sldMk cId="3342094634" sldId="262"/>
            <ac:spMk id="4" creationId="{559D8BDD-B52F-49F1-BA0B-61B34EDCB1C0}"/>
          </ac:spMkLst>
        </pc:spChg>
        <pc:spChg chg="mod">
          <ac:chgData name="Shibin Xie" userId="993e15ecc00a9813" providerId="LiveId" clId="{43DDECC9-7571-462C-8129-87DABD7DA8AA}" dt="2018-09-08T17:21:04.052" v="52" actId="2711"/>
          <ac:spMkLst>
            <pc:docMk/>
            <pc:sldMk cId="3342094634" sldId="262"/>
            <ac:spMk id="8" creationId="{79058336-0D8C-4C72-8804-93045C3ED021}"/>
          </ac:spMkLst>
        </pc:spChg>
        <pc:spChg chg="mod">
          <ac:chgData name="Shibin Xie" userId="993e15ecc00a9813" providerId="LiveId" clId="{43DDECC9-7571-462C-8129-87DABD7DA8AA}" dt="2018-09-08T17:38:36.048" v="72" actId="108"/>
          <ac:spMkLst>
            <pc:docMk/>
            <pc:sldMk cId="3342094634" sldId="262"/>
            <ac:spMk id="9" creationId="{9BAECAA6-A348-44DD-8258-6342938C95FF}"/>
          </ac:spMkLst>
        </pc:spChg>
      </pc:sldChg>
      <pc:sldChg chg="modSp">
        <pc:chgData name="Shibin Xie" userId="993e15ecc00a9813" providerId="LiveId" clId="{43DDECC9-7571-462C-8129-87DABD7DA8AA}" dt="2018-09-08T17:23:00.283" v="68" actId="255"/>
        <pc:sldMkLst>
          <pc:docMk/>
          <pc:sldMk cId="1319332146" sldId="263"/>
        </pc:sldMkLst>
        <pc:spChg chg="mod">
          <ac:chgData name="Shibin Xie" userId="993e15ecc00a9813" providerId="LiveId" clId="{43DDECC9-7571-462C-8129-87DABD7DA8AA}" dt="2018-09-08T17:23:00.283" v="68" actId="255"/>
          <ac:spMkLst>
            <pc:docMk/>
            <pc:sldMk cId="1319332146" sldId="263"/>
            <ac:spMk id="4" creationId="{559D8BDD-B52F-49F1-BA0B-61B34EDCB1C0}"/>
          </ac:spMkLst>
        </pc:spChg>
        <pc:spChg chg="mod">
          <ac:chgData name="Shibin Xie" userId="993e15ecc00a9813" providerId="LiveId" clId="{43DDECC9-7571-462C-8129-87DABD7DA8AA}" dt="2018-09-08T17:22:26.092" v="61" actId="2711"/>
          <ac:spMkLst>
            <pc:docMk/>
            <pc:sldMk cId="1319332146" sldId="263"/>
            <ac:spMk id="8" creationId="{79058336-0D8C-4C72-8804-93045C3ED021}"/>
          </ac:spMkLst>
        </pc:spChg>
      </pc:sldChg>
      <pc:sldChg chg="modSp ord setBg">
        <pc:chgData name="Shibin Xie" userId="993e15ecc00a9813" providerId="LiveId" clId="{43DDECC9-7571-462C-8129-87DABD7DA8AA}" dt="2018-09-08T17:14:23.938" v="6" actId="27636"/>
        <pc:sldMkLst>
          <pc:docMk/>
          <pc:sldMk cId="1705298174" sldId="264"/>
        </pc:sldMkLst>
        <pc:spChg chg="mod">
          <ac:chgData name="Shibin Xie" userId="993e15ecc00a9813" providerId="LiveId" clId="{43DDECC9-7571-462C-8129-87DABD7DA8AA}" dt="2018-09-08T17:14:14.237" v="4" actId="2711"/>
          <ac:spMkLst>
            <pc:docMk/>
            <pc:sldMk cId="1705298174" sldId="264"/>
            <ac:spMk id="2" creationId="{2A4AA298-EC05-43E9-80D1-4C3384620737}"/>
          </ac:spMkLst>
        </pc:spChg>
        <pc:spChg chg="mod">
          <ac:chgData name="Shibin Xie" userId="993e15ecc00a9813" providerId="LiveId" clId="{43DDECC9-7571-462C-8129-87DABD7DA8AA}" dt="2018-09-08T17:14:23.938" v="6" actId="27636"/>
          <ac:spMkLst>
            <pc:docMk/>
            <pc:sldMk cId="1705298174" sldId="264"/>
            <ac:spMk id="3" creationId="{6110A65E-B4F3-4F45-BCA1-824FF5001FC4}"/>
          </ac:spMkLst>
        </pc:spChg>
      </pc:sldChg>
      <pc:sldChg chg="modSp">
        <pc:chgData name="Shibin Xie" userId="993e15ecc00a9813" providerId="LiveId" clId="{43DDECC9-7571-462C-8129-87DABD7DA8AA}" dt="2018-09-08T17:16:08.243" v="22" actId="108"/>
        <pc:sldMkLst>
          <pc:docMk/>
          <pc:sldMk cId="602532054" sldId="265"/>
        </pc:sldMkLst>
        <pc:spChg chg="mod">
          <ac:chgData name="Shibin Xie" userId="993e15ecc00a9813" providerId="LiveId" clId="{43DDECC9-7571-462C-8129-87DABD7DA8AA}" dt="2018-09-08T17:15:43.814" v="19" actId="27636"/>
          <ac:spMkLst>
            <pc:docMk/>
            <pc:sldMk cId="602532054" sldId="265"/>
            <ac:spMk id="4" creationId="{559D8BDD-B52F-49F1-BA0B-61B34EDCB1C0}"/>
          </ac:spMkLst>
        </pc:spChg>
        <pc:spChg chg="mod">
          <ac:chgData name="Shibin Xie" userId="993e15ecc00a9813" providerId="LiveId" clId="{43DDECC9-7571-462C-8129-87DABD7DA8AA}" dt="2018-09-08T17:14:44.824" v="7" actId="2711"/>
          <ac:spMkLst>
            <pc:docMk/>
            <pc:sldMk cId="602532054" sldId="265"/>
            <ac:spMk id="8" creationId="{79058336-0D8C-4C72-8804-93045C3ED021}"/>
          </ac:spMkLst>
        </pc:spChg>
        <pc:spChg chg="mod">
          <ac:chgData name="Shibin Xie" userId="993e15ecc00a9813" providerId="LiveId" clId="{43DDECC9-7571-462C-8129-87DABD7DA8AA}" dt="2018-09-08T17:16:08.243" v="22" actId="108"/>
          <ac:spMkLst>
            <pc:docMk/>
            <pc:sldMk cId="602532054" sldId="265"/>
            <ac:spMk id="9" creationId="{9BAECAA6-A348-44DD-8258-6342938C95FF}"/>
          </ac:spMkLst>
        </pc:spChg>
      </pc:sldChg>
      <pc:sldChg chg="modSp">
        <pc:chgData name="Shibin Xie" userId="993e15ecc00a9813" providerId="LiveId" clId="{43DDECC9-7571-462C-8129-87DABD7DA8AA}" dt="2018-09-08T17:18:05.885" v="32" actId="108"/>
        <pc:sldMkLst>
          <pc:docMk/>
          <pc:sldMk cId="3173775548" sldId="266"/>
        </pc:sldMkLst>
        <pc:spChg chg="mod">
          <ac:chgData name="Shibin Xie" userId="993e15ecc00a9813" providerId="LiveId" clId="{43DDECC9-7571-462C-8129-87DABD7DA8AA}" dt="2018-09-08T17:17:49.302" v="30" actId="108"/>
          <ac:spMkLst>
            <pc:docMk/>
            <pc:sldMk cId="3173775548" sldId="266"/>
            <ac:spMk id="4" creationId="{559D8BDD-B52F-49F1-BA0B-61B34EDCB1C0}"/>
          </ac:spMkLst>
        </pc:spChg>
        <pc:spChg chg="mod">
          <ac:chgData name="Shibin Xie" userId="993e15ecc00a9813" providerId="LiveId" clId="{43DDECC9-7571-462C-8129-87DABD7DA8AA}" dt="2018-09-08T17:16:47.348" v="23" actId="2711"/>
          <ac:spMkLst>
            <pc:docMk/>
            <pc:sldMk cId="3173775548" sldId="266"/>
            <ac:spMk id="8" creationId="{79058336-0D8C-4C72-8804-93045C3ED021}"/>
          </ac:spMkLst>
        </pc:spChg>
        <pc:spChg chg="mod">
          <ac:chgData name="Shibin Xie" userId="993e15ecc00a9813" providerId="LiveId" clId="{43DDECC9-7571-462C-8129-87DABD7DA8AA}" dt="2018-09-08T17:18:05.885" v="32" actId="108"/>
          <ac:spMkLst>
            <pc:docMk/>
            <pc:sldMk cId="3173775548" sldId="266"/>
            <ac:spMk id="9" creationId="{9BAECAA6-A348-44DD-8258-6342938C95FF}"/>
          </ac:spMkLst>
        </pc:spChg>
      </pc:sldChg>
      <pc:sldChg chg="modSp">
        <pc:chgData name="Shibin Xie" userId="993e15ecc00a9813" providerId="LiveId" clId="{43DDECC9-7571-462C-8129-87DABD7DA8AA}" dt="2018-09-08T17:18:39.864" v="36" actId="27636"/>
        <pc:sldMkLst>
          <pc:docMk/>
          <pc:sldMk cId="1575903203" sldId="267"/>
        </pc:sldMkLst>
        <pc:spChg chg="mod">
          <ac:chgData name="Shibin Xie" userId="993e15ecc00a9813" providerId="LiveId" clId="{43DDECC9-7571-462C-8129-87DABD7DA8AA}" dt="2018-09-08T17:18:39.864" v="36" actId="27636"/>
          <ac:spMkLst>
            <pc:docMk/>
            <pc:sldMk cId="1575903203" sldId="267"/>
            <ac:spMk id="4" creationId="{559D8BDD-B52F-49F1-BA0B-61B34EDCB1C0}"/>
          </ac:spMkLst>
        </pc:spChg>
        <pc:spChg chg="mod">
          <ac:chgData name="Shibin Xie" userId="993e15ecc00a9813" providerId="LiveId" clId="{43DDECC9-7571-462C-8129-87DABD7DA8AA}" dt="2018-09-08T17:18:29.102" v="33" actId="2711"/>
          <ac:spMkLst>
            <pc:docMk/>
            <pc:sldMk cId="1575903203" sldId="267"/>
            <ac:spMk id="8" creationId="{79058336-0D8C-4C72-8804-93045C3ED021}"/>
          </ac:spMkLst>
        </pc:spChg>
      </pc:sldChg>
      <pc:sldChg chg="modSp">
        <pc:chgData name="Shibin Xie" userId="993e15ecc00a9813" providerId="LiveId" clId="{43DDECC9-7571-462C-8129-87DABD7DA8AA}" dt="2018-09-08T17:20:00.259" v="45" actId="108"/>
        <pc:sldMkLst>
          <pc:docMk/>
          <pc:sldMk cId="3871940884" sldId="268"/>
        </pc:sldMkLst>
        <pc:spChg chg="mod">
          <ac:chgData name="Shibin Xie" userId="993e15ecc00a9813" providerId="LiveId" clId="{43DDECC9-7571-462C-8129-87DABD7DA8AA}" dt="2018-09-08T17:19:03.549" v="38" actId="2711"/>
          <ac:spMkLst>
            <pc:docMk/>
            <pc:sldMk cId="3871940884" sldId="268"/>
            <ac:spMk id="4" creationId="{559D8BDD-B52F-49F1-BA0B-61B34EDCB1C0}"/>
          </ac:spMkLst>
        </pc:spChg>
        <pc:spChg chg="mod">
          <ac:chgData name="Shibin Xie" userId="993e15ecc00a9813" providerId="LiveId" clId="{43DDECC9-7571-462C-8129-87DABD7DA8AA}" dt="2018-09-08T17:18:57.880" v="37" actId="2711"/>
          <ac:spMkLst>
            <pc:docMk/>
            <pc:sldMk cId="3871940884" sldId="268"/>
            <ac:spMk id="8" creationId="{79058336-0D8C-4C72-8804-93045C3ED021}"/>
          </ac:spMkLst>
        </pc:spChg>
        <pc:spChg chg="mod">
          <ac:chgData name="Shibin Xie" userId="993e15ecc00a9813" providerId="LiveId" clId="{43DDECC9-7571-462C-8129-87DABD7DA8AA}" dt="2018-09-08T17:20:00.259" v="45" actId="108"/>
          <ac:spMkLst>
            <pc:docMk/>
            <pc:sldMk cId="3871940884" sldId="268"/>
            <ac:spMk id="9" creationId="{9BAECAA6-A348-44DD-8258-6342938C95FF}"/>
          </ac:spMkLst>
        </pc:spChg>
      </pc:sldChg>
      <pc:sldChg chg="ord delDesignElem">
        <pc:chgData name="Shibin Xie" userId="993e15ecc00a9813" providerId="LiveId" clId="{43DDECC9-7571-462C-8129-87DABD7DA8AA}" dt="2018-09-08T17:24:15.696" v="69"/>
        <pc:sldMkLst>
          <pc:docMk/>
          <pc:sldMk cId="611421626" sldId="269"/>
        </pc:sldMkLst>
      </pc:sldChg>
      <pc:sldChg chg="modSp">
        <pc:chgData name="Shibin Xie" userId="993e15ecc00a9813" providerId="LiveId" clId="{43DDECC9-7571-462C-8129-87DABD7DA8AA}" dt="2018-09-08T17:20:52.488" v="51" actId="108"/>
        <pc:sldMkLst>
          <pc:docMk/>
          <pc:sldMk cId="692221509" sldId="270"/>
        </pc:sldMkLst>
        <pc:spChg chg="mod">
          <ac:chgData name="Shibin Xie" userId="993e15ecc00a9813" providerId="LiveId" clId="{43DDECC9-7571-462C-8129-87DABD7DA8AA}" dt="2018-09-08T17:20:18.002" v="47" actId="2711"/>
          <ac:spMkLst>
            <pc:docMk/>
            <pc:sldMk cId="692221509" sldId="270"/>
            <ac:spMk id="4" creationId="{559D8BDD-B52F-49F1-BA0B-61B34EDCB1C0}"/>
          </ac:spMkLst>
        </pc:spChg>
        <pc:spChg chg="mod">
          <ac:chgData name="Shibin Xie" userId="993e15ecc00a9813" providerId="LiveId" clId="{43DDECC9-7571-462C-8129-87DABD7DA8AA}" dt="2018-09-08T17:20:11.455" v="46" actId="2711"/>
          <ac:spMkLst>
            <pc:docMk/>
            <pc:sldMk cId="692221509" sldId="270"/>
            <ac:spMk id="8" creationId="{79058336-0D8C-4C72-8804-93045C3ED021}"/>
          </ac:spMkLst>
        </pc:spChg>
        <pc:spChg chg="mod">
          <ac:chgData name="Shibin Xie" userId="993e15ecc00a9813" providerId="LiveId" clId="{43DDECC9-7571-462C-8129-87DABD7DA8AA}" dt="2018-09-08T17:20:52.488" v="51" actId="108"/>
          <ac:spMkLst>
            <pc:docMk/>
            <pc:sldMk cId="692221509" sldId="270"/>
            <ac:spMk id="9" creationId="{9BAECAA6-A348-44DD-8258-6342938C95FF}"/>
          </ac:spMkLst>
        </pc:spChg>
      </pc:sldChg>
      <pc:sldChg chg="modSp">
        <pc:chgData name="Shibin Xie" userId="993e15ecc00a9813" providerId="LiveId" clId="{43DDECC9-7571-462C-8129-87DABD7DA8AA}" dt="2018-09-08T17:22:52.809" v="67" actId="255"/>
        <pc:sldMkLst>
          <pc:docMk/>
          <pc:sldMk cId="221110062" sldId="273"/>
        </pc:sldMkLst>
        <pc:spChg chg="mod">
          <ac:chgData name="Shibin Xie" userId="993e15ecc00a9813" providerId="LiveId" clId="{43DDECC9-7571-462C-8129-87DABD7DA8AA}" dt="2018-09-08T17:22:41.321" v="64" actId="2711"/>
          <ac:spMkLst>
            <pc:docMk/>
            <pc:sldMk cId="221110062" sldId="273"/>
            <ac:spMk id="2" creationId="{121BF1CC-1C56-4207-8E48-8C0AA5BD6F20}"/>
          </ac:spMkLst>
        </pc:spChg>
        <pc:spChg chg="mod">
          <ac:chgData name="Shibin Xie" userId="993e15ecc00a9813" providerId="LiveId" clId="{43DDECC9-7571-462C-8129-87DABD7DA8AA}" dt="2018-09-08T17:22:52.809" v="67" actId="255"/>
          <ac:spMkLst>
            <pc:docMk/>
            <pc:sldMk cId="221110062" sldId="273"/>
            <ac:spMk id="3" creationId="{E5A78264-9F93-4B4B-AB4A-29A9F196EC9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60108-FD9C-4519-9AF9-E48F0E6D8A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B0AE1-9DE0-4AB2-B6E6-5D351552F0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16D60E-6C1E-44F9-95D1-67CF28703E81}"/>
              </a:ext>
            </a:extLst>
          </p:cNvPr>
          <p:cNvSpPr>
            <a:spLocks noGrp="1"/>
          </p:cNvSpPr>
          <p:nvPr>
            <p:ph type="dt" sz="half" idx="10"/>
          </p:nvPr>
        </p:nvSpPr>
        <p:spPr/>
        <p:txBody>
          <a:bodyPr/>
          <a:lstStyle/>
          <a:p>
            <a:fld id="{097B0F76-6EC8-4FB0-9BDA-FCF938F0DE18}" type="datetimeFigureOut">
              <a:rPr lang="en-US" smtClean="0"/>
              <a:t>9/10/2018</a:t>
            </a:fld>
            <a:endParaRPr lang="en-US"/>
          </a:p>
        </p:txBody>
      </p:sp>
      <p:sp>
        <p:nvSpPr>
          <p:cNvPr id="5" name="Footer Placeholder 4">
            <a:extLst>
              <a:ext uri="{FF2B5EF4-FFF2-40B4-BE49-F238E27FC236}">
                <a16:creationId xmlns:a16="http://schemas.microsoft.com/office/drawing/2014/main" id="{DFC51C39-E37B-4976-9E3C-25AC20FCE4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038CE5-6E95-4126-B702-BBAEB77FE434}"/>
              </a:ext>
            </a:extLst>
          </p:cNvPr>
          <p:cNvSpPr>
            <a:spLocks noGrp="1"/>
          </p:cNvSpPr>
          <p:nvPr>
            <p:ph type="sldNum" sz="quarter" idx="12"/>
          </p:nvPr>
        </p:nvSpPr>
        <p:spPr/>
        <p:txBody>
          <a:bodyPr/>
          <a:lstStyle/>
          <a:p>
            <a:fld id="{82CED236-CE6E-4164-B0F3-96F65C76102C}" type="slidenum">
              <a:rPr lang="en-US" smtClean="0"/>
              <a:t>‹#›</a:t>
            </a:fld>
            <a:endParaRPr lang="en-US"/>
          </a:p>
        </p:txBody>
      </p:sp>
    </p:spTree>
    <p:extLst>
      <p:ext uri="{BB962C8B-B14F-4D97-AF65-F5344CB8AC3E}">
        <p14:creationId xmlns:p14="http://schemas.microsoft.com/office/powerpoint/2010/main" val="1461305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4EBA5-3FD0-4B4F-B6A2-779D4762BB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7D8F1C-F50D-40FF-BEC9-2DFB27A4F96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5FA81-676F-46F7-AE76-56AD4FAD79CF}"/>
              </a:ext>
            </a:extLst>
          </p:cNvPr>
          <p:cNvSpPr>
            <a:spLocks noGrp="1"/>
          </p:cNvSpPr>
          <p:nvPr>
            <p:ph type="dt" sz="half" idx="10"/>
          </p:nvPr>
        </p:nvSpPr>
        <p:spPr/>
        <p:txBody>
          <a:bodyPr/>
          <a:lstStyle/>
          <a:p>
            <a:fld id="{097B0F76-6EC8-4FB0-9BDA-FCF938F0DE18}" type="datetimeFigureOut">
              <a:rPr lang="en-US" smtClean="0"/>
              <a:t>9/10/2018</a:t>
            </a:fld>
            <a:endParaRPr lang="en-US"/>
          </a:p>
        </p:txBody>
      </p:sp>
      <p:sp>
        <p:nvSpPr>
          <p:cNvPr id="5" name="Footer Placeholder 4">
            <a:extLst>
              <a:ext uri="{FF2B5EF4-FFF2-40B4-BE49-F238E27FC236}">
                <a16:creationId xmlns:a16="http://schemas.microsoft.com/office/drawing/2014/main" id="{11D721A4-0153-466F-888A-D351686033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7328C7-4DE0-4114-A4B0-0334B7466C45}"/>
              </a:ext>
            </a:extLst>
          </p:cNvPr>
          <p:cNvSpPr>
            <a:spLocks noGrp="1"/>
          </p:cNvSpPr>
          <p:nvPr>
            <p:ph type="sldNum" sz="quarter" idx="12"/>
          </p:nvPr>
        </p:nvSpPr>
        <p:spPr/>
        <p:txBody>
          <a:bodyPr/>
          <a:lstStyle/>
          <a:p>
            <a:fld id="{82CED236-CE6E-4164-B0F3-96F65C76102C}" type="slidenum">
              <a:rPr lang="en-US" smtClean="0"/>
              <a:t>‹#›</a:t>
            </a:fld>
            <a:endParaRPr lang="en-US"/>
          </a:p>
        </p:txBody>
      </p:sp>
    </p:spTree>
    <p:extLst>
      <p:ext uri="{BB962C8B-B14F-4D97-AF65-F5344CB8AC3E}">
        <p14:creationId xmlns:p14="http://schemas.microsoft.com/office/powerpoint/2010/main" val="1730099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751115-F6D6-41E5-BDF9-6BC057242C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FFFAC5-7A82-4456-82B8-1CEA56EDDFE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7A1816-F7E2-49E1-899F-38E4A148EC7B}"/>
              </a:ext>
            </a:extLst>
          </p:cNvPr>
          <p:cNvSpPr>
            <a:spLocks noGrp="1"/>
          </p:cNvSpPr>
          <p:nvPr>
            <p:ph type="dt" sz="half" idx="10"/>
          </p:nvPr>
        </p:nvSpPr>
        <p:spPr/>
        <p:txBody>
          <a:bodyPr/>
          <a:lstStyle/>
          <a:p>
            <a:fld id="{097B0F76-6EC8-4FB0-9BDA-FCF938F0DE18}" type="datetimeFigureOut">
              <a:rPr lang="en-US" smtClean="0"/>
              <a:t>9/10/2018</a:t>
            </a:fld>
            <a:endParaRPr lang="en-US"/>
          </a:p>
        </p:txBody>
      </p:sp>
      <p:sp>
        <p:nvSpPr>
          <p:cNvPr id="5" name="Footer Placeholder 4">
            <a:extLst>
              <a:ext uri="{FF2B5EF4-FFF2-40B4-BE49-F238E27FC236}">
                <a16:creationId xmlns:a16="http://schemas.microsoft.com/office/drawing/2014/main" id="{C7713B16-C816-4376-8E68-C770E585BB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5B91ED-031D-43DE-AF99-7CC598564CF1}"/>
              </a:ext>
            </a:extLst>
          </p:cNvPr>
          <p:cNvSpPr>
            <a:spLocks noGrp="1"/>
          </p:cNvSpPr>
          <p:nvPr>
            <p:ph type="sldNum" sz="quarter" idx="12"/>
          </p:nvPr>
        </p:nvSpPr>
        <p:spPr/>
        <p:txBody>
          <a:bodyPr/>
          <a:lstStyle/>
          <a:p>
            <a:fld id="{82CED236-CE6E-4164-B0F3-96F65C76102C}" type="slidenum">
              <a:rPr lang="en-US" smtClean="0"/>
              <a:t>‹#›</a:t>
            </a:fld>
            <a:endParaRPr lang="en-US"/>
          </a:p>
        </p:txBody>
      </p:sp>
    </p:spTree>
    <p:extLst>
      <p:ext uri="{BB962C8B-B14F-4D97-AF65-F5344CB8AC3E}">
        <p14:creationId xmlns:p14="http://schemas.microsoft.com/office/powerpoint/2010/main" val="240851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74F6D-D286-4939-BE0A-7078F762BF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DD70D1-726E-4323-AFA8-9EE19766C1F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97E90A-C0C4-4D77-817E-934FDE53ED93}"/>
              </a:ext>
            </a:extLst>
          </p:cNvPr>
          <p:cNvSpPr>
            <a:spLocks noGrp="1"/>
          </p:cNvSpPr>
          <p:nvPr>
            <p:ph type="dt" sz="half" idx="10"/>
          </p:nvPr>
        </p:nvSpPr>
        <p:spPr/>
        <p:txBody>
          <a:bodyPr/>
          <a:lstStyle/>
          <a:p>
            <a:fld id="{097B0F76-6EC8-4FB0-9BDA-FCF938F0DE18}" type="datetimeFigureOut">
              <a:rPr lang="en-US" smtClean="0"/>
              <a:t>9/10/2018</a:t>
            </a:fld>
            <a:endParaRPr lang="en-US"/>
          </a:p>
        </p:txBody>
      </p:sp>
      <p:sp>
        <p:nvSpPr>
          <p:cNvPr id="5" name="Footer Placeholder 4">
            <a:extLst>
              <a:ext uri="{FF2B5EF4-FFF2-40B4-BE49-F238E27FC236}">
                <a16:creationId xmlns:a16="http://schemas.microsoft.com/office/drawing/2014/main" id="{9B546310-5B5E-448D-8593-06A7E35433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DC1D1-66EE-4317-91DF-9ABBE326BB49}"/>
              </a:ext>
            </a:extLst>
          </p:cNvPr>
          <p:cNvSpPr>
            <a:spLocks noGrp="1"/>
          </p:cNvSpPr>
          <p:nvPr>
            <p:ph type="sldNum" sz="quarter" idx="12"/>
          </p:nvPr>
        </p:nvSpPr>
        <p:spPr/>
        <p:txBody>
          <a:bodyPr/>
          <a:lstStyle/>
          <a:p>
            <a:fld id="{82CED236-CE6E-4164-B0F3-96F65C76102C}" type="slidenum">
              <a:rPr lang="en-US" smtClean="0"/>
              <a:t>‹#›</a:t>
            </a:fld>
            <a:endParaRPr lang="en-US"/>
          </a:p>
        </p:txBody>
      </p:sp>
    </p:spTree>
    <p:extLst>
      <p:ext uri="{BB962C8B-B14F-4D97-AF65-F5344CB8AC3E}">
        <p14:creationId xmlns:p14="http://schemas.microsoft.com/office/powerpoint/2010/main" val="173937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0EF6E-3BC0-4E7E-A9FC-6D8EE5ED56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AC31CA-65FD-47DF-B029-24C9438BBC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3A369FB-942D-4CA8-BAD4-579CBE3DB6C1}"/>
              </a:ext>
            </a:extLst>
          </p:cNvPr>
          <p:cNvSpPr>
            <a:spLocks noGrp="1"/>
          </p:cNvSpPr>
          <p:nvPr>
            <p:ph type="dt" sz="half" idx="10"/>
          </p:nvPr>
        </p:nvSpPr>
        <p:spPr/>
        <p:txBody>
          <a:bodyPr/>
          <a:lstStyle/>
          <a:p>
            <a:fld id="{097B0F76-6EC8-4FB0-9BDA-FCF938F0DE18}" type="datetimeFigureOut">
              <a:rPr lang="en-US" smtClean="0"/>
              <a:t>9/10/2018</a:t>
            </a:fld>
            <a:endParaRPr lang="en-US"/>
          </a:p>
        </p:txBody>
      </p:sp>
      <p:sp>
        <p:nvSpPr>
          <p:cNvPr id="5" name="Footer Placeholder 4">
            <a:extLst>
              <a:ext uri="{FF2B5EF4-FFF2-40B4-BE49-F238E27FC236}">
                <a16:creationId xmlns:a16="http://schemas.microsoft.com/office/drawing/2014/main" id="{B6D639D8-E3BD-43CE-A66F-B5C2D85EF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382FC5-F703-45F5-B3BE-AE326DCD4337}"/>
              </a:ext>
            </a:extLst>
          </p:cNvPr>
          <p:cNvSpPr>
            <a:spLocks noGrp="1"/>
          </p:cNvSpPr>
          <p:nvPr>
            <p:ph type="sldNum" sz="quarter" idx="12"/>
          </p:nvPr>
        </p:nvSpPr>
        <p:spPr/>
        <p:txBody>
          <a:bodyPr/>
          <a:lstStyle/>
          <a:p>
            <a:fld id="{82CED236-CE6E-4164-B0F3-96F65C76102C}" type="slidenum">
              <a:rPr lang="en-US" smtClean="0"/>
              <a:t>‹#›</a:t>
            </a:fld>
            <a:endParaRPr lang="en-US"/>
          </a:p>
        </p:txBody>
      </p:sp>
    </p:spTree>
    <p:extLst>
      <p:ext uri="{BB962C8B-B14F-4D97-AF65-F5344CB8AC3E}">
        <p14:creationId xmlns:p14="http://schemas.microsoft.com/office/powerpoint/2010/main" val="729345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1FEA-BCBB-475E-9113-9EFF6FFF1B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26A62A-E7D9-4FE0-B620-5070F47564C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5E2681-11C7-419A-867E-4E6C8AEA246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8B5DEA-776F-44C6-BF76-F6596870438E}"/>
              </a:ext>
            </a:extLst>
          </p:cNvPr>
          <p:cNvSpPr>
            <a:spLocks noGrp="1"/>
          </p:cNvSpPr>
          <p:nvPr>
            <p:ph type="dt" sz="half" idx="10"/>
          </p:nvPr>
        </p:nvSpPr>
        <p:spPr/>
        <p:txBody>
          <a:bodyPr/>
          <a:lstStyle/>
          <a:p>
            <a:fld id="{097B0F76-6EC8-4FB0-9BDA-FCF938F0DE18}" type="datetimeFigureOut">
              <a:rPr lang="en-US" smtClean="0"/>
              <a:t>9/10/2018</a:t>
            </a:fld>
            <a:endParaRPr lang="en-US"/>
          </a:p>
        </p:txBody>
      </p:sp>
      <p:sp>
        <p:nvSpPr>
          <p:cNvPr id="6" name="Footer Placeholder 5">
            <a:extLst>
              <a:ext uri="{FF2B5EF4-FFF2-40B4-BE49-F238E27FC236}">
                <a16:creationId xmlns:a16="http://schemas.microsoft.com/office/drawing/2014/main" id="{39E7EC8D-6A9A-439D-89F7-1AEAF4C75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2385E2-556E-4816-B74E-7F558B3C519B}"/>
              </a:ext>
            </a:extLst>
          </p:cNvPr>
          <p:cNvSpPr>
            <a:spLocks noGrp="1"/>
          </p:cNvSpPr>
          <p:nvPr>
            <p:ph type="sldNum" sz="quarter" idx="12"/>
          </p:nvPr>
        </p:nvSpPr>
        <p:spPr/>
        <p:txBody>
          <a:bodyPr/>
          <a:lstStyle/>
          <a:p>
            <a:fld id="{82CED236-CE6E-4164-B0F3-96F65C76102C}" type="slidenum">
              <a:rPr lang="en-US" smtClean="0"/>
              <a:t>‹#›</a:t>
            </a:fld>
            <a:endParaRPr lang="en-US"/>
          </a:p>
        </p:txBody>
      </p:sp>
    </p:spTree>
    <p:extLst>
      <p:ext uri="{BB962C8B-B14F-4D97-AF65-F5344CB8AC3E}">
        <p14:creationId xmlns:p14="http://schemas.microsoft.com/office/powerpoint/2010/main" val="1636180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036E6-3493-4569-A92C-B83761DA09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A98465-B8DA-45E6-B082-72D686CA9D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741791-EEE0-46BF-94E6-B5164F9A3BF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92F3C6-D648-4200-A34B-26F356A734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E28EB2-B6A6-44DF-A42E-4D35E7B0E07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0FC6E1-80D6-4529-B6DA-0629584EC556}"/>
              </a:ext>
            </a:extLst>
          </p:cNvPr>
          <p:cNvSpPr>
            <a:spLocks noGrp="1"/>
          </p:cNvSpPr>
          <p:nvPr>
            <p:ph type="dt" sz="half" idx="10"/>
          </p:nvPr>
        </p:nvSpPr>
        <p:spPr/>
        <p:txBody>
          <a:bodyPr/>
          <a:lstStyle/>
          <a:p>
            <a:fld id="{097B0F76-6EC8-4FB0-9BDA-FCF938F0DE18}" type="datetimeFigureOut">
              <a:rPr lang="en-US" smtClean="0"/>
              <a:t>9/10/2018</a:t>
            </a:fld>
            <a:endParaRPr lang="en-US"/>
          </a:p>
        </p:txBody>
      </p:sp>
      <p:sp>
        <p:nvSpPr>
          <p:cNvPr id="8" name="Footer Placeholder 7">
            <a:extLst>
              <a:ext uri="{FF2B5EF4-FFF2-40B4-BE49-F238E27FC236}">
                <a16:creationId xmlns:a16="http://schemas.microsoft.com/office/drawing/2014/main" id="{837984CA-C6C4-4510-A75C-2B8923576E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055127-7C13-468E-85B6-042F4FF6649B}"/>
              </a:ext>
            </a:extLst>
          </p:cNvPr>
          <p:cNvSpPr>
            <a:spLocks noGrp="1"/>
          </p:cNvSpPr>
          <p:nvPr>
            <p:ph type="sldNum" sz="quarter" idx="12"/>
          </p:nvPr>
        </p:nvSpPr>
        <p:spPr/>
        <p:txBody>
          <a:bodyPr/>
          <a:lstStyle/>
          <a:p>
            <a:fld id="{82CED236-CE6E-4164-B0F3-96F65C76102C}" type="slidenum">
              <a:rPr lang="en-US" smtClean="0"/>
              <a:t>‹#›</a:t>
            </a:fld>
            <a:endParaRPr lang="en-US"/>
          </a:p>
        </p:txBody>
      </p:sp>
    </p:spTree>
    <p:extLst>
      <p:ext uri="{BB962C8B-B14F-4D97-AF65-F5344CB8AC3E}">
        <p14:creationId xmlns:p14="http://schemas.microsoft.com/office/powerpoint/2010/main" val="3932603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9283-AD4F-44E6-841B-5AE4FD81D9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1CEAB0-C542-427A-8050-E98D8A94136E}"/>
              </a:ext>
            </a:extLst>
          </p:cNvPr>
          <p:cNvSpPr>
            <a:spLocks noGrp="1"/>
          </p:cNvSpPr>
          <p:nvPr>
            <p:ph type="dt" sz="half" idx="10"/>
          </p:nvPr>
        </p:nvSpPr>
        <p:spPr/>
        <p:txBody>
          <a:bodyPr/>
          <a:lstStyle/>
          <a:p>
            <a:fld id="{097B0F76-6EC8-4FB0-9BDA-FCF938F0DE18}" type="datetimeFigureOut">
              <a:rPr lang="en-US" smtClean="0"/>
              <a:t>9/10/2018</a:t>
            </a:fld>
            <a:endParaRPr lang="en-US"/>
          </a:p>
        </p:txBody>
      </p:sp>
      <p:sp>
        <p:nvSpPr>
          <p:cNvPr id="4" name="Footer Placeholder 3">
            <a:extLst>
              <a:ext uri="{FF2B5EF4-FFF2-40B4-BE49-F238E27FC236}">
                <a16:creationId xmlns:a16="http://schemas.microsoft.com/office/drawing/2014/main" id="{A69C4445-8D22-4CA9-BE2B-6E4F1C20AF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44E819-4B98-496C-9F00-6EB841562127}"/>
              </a:ext>
            </a:extLst>
          </p:cNvPr>
          <p:cNvSpPr>
            <a:spLocks noGrp="1"/>
          </p:cNvSpPr>
          <p:nvPr>
            <p:ph type="sldNum" sz="quarter" idx="12"/>
          </p:nvPr>
        </p:nvSpPr>
        <p:spPr/>
        <p:txBody>
          <a:bodyPr/>
          <a:lstStyle/>
          <a:p>
            <a:fld id="{82CED236-CE6E-4164-B0F3-96F65C76102C}" type="slidenum">
              <a:rPr lang="en-US" smtClean="0"/>
              <a:t>‹#›</a:t>
            </a:fld>
            <a:endParaRPr lang="en-US"/>
          </a:p>
        </p:txBody>
      </p:sp>
    </p:spTree>
    <p:extLst>
      <p:ext uri="{BB962C8B-B14F-4D97-AF65-F5344CB8AC3E}">
        <p14:creationId xmlns:p14="http://schemas.microsoft.com/office/powerpoint/2010/main" val="1608632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96ACC4-A7F7-4595-B207-5890570C7963}"/>
              </a:ext>
            </a:extLst>
          </p:cNvPr>
          <p:cNvSpPr>
            <a:spLocks noGrp="1"/>
          </p:cNvSpPr>
          <p:nvPr>
            <p:ph type="dt" sz="half" idx="10"/>
          </p:nvPr>
        </p:nvSpPr>
        <p:spPr/>
        <p:txBody>
          <a:bodyPr/>
          <a:lstStyle/>
          <a:p>
            <a:fld id="{097B0F76-6EC8-4FB0-9BDA-FCF938F0DE18}" type="datetimeFigureOut">
              <a:rPr lang="en-US" smtClean="0"/>
              <a:t>9/10/2018</a:t>
            </a:fld>
            <a:endParaRPr lang="en-US"/>
          </a:p>
        </p:txBody>
      </p:sp>
      <p:sp>
        <p:nvSpPr>
          <p:cNvPr id="3" name="Footer Placeholder 2">
            <a:extLst>
              <a:ext uri="{FF2B5EF4-FFF2-40B4-BE49-F238E27FC236}">
                <a16:creationId xmlns:a16="http://schemas.microsoft.com/office/drawing/2014/main" id="{1CA342B3-EC9C-43B8-8775-9EB1F1874B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12C5AA-BD2F-4EDE-BA96-3855E0CBA8F8}"/>
              </a:ext>
            </a:extLst>
          </p:cNvPr>
          <p:cNvSpPr>
            <a:spLocks noGrp="1"/>
          </p:cNvSpPr>
          <p:nvPr>
            <p:ph type="sldNum" sz="quarter" idx="12"/>
          </p:nvPr>
        </p:nvSpPr>
        <p:spPr/>
        <p:txBody>
          <a:bodyPr/>
          <a:lstStyle/>
          <a:p>
            <a:fld id="{82CED236-CE6E-4164-B0F3-96F65C76102C}" type="slidenum">
              <a:rPr lang="en-US" smtClean="0"/>
              <a:t>‹#›</a:t>
            </a:fld>
            <a:endParaRPr lang="en-US"/>
          </a:p>
        </p:txBody>
      </p:sp>
    </p:spTree>
    <p:extLst>
      <p:ext uri="{BB962C8B-B14F-4D97-AF65-F5344CB8AC3E}">
        <p14:creationId xmlns:p14="http://schemas.microsoft.com/office/powerpoint/2010/main" val="3945840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11724-0610-4BF7-9E42-777245E4EE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810525-C673-4749-8DCC-8BB498E09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B2A9DD-5CAB-4820-A963-F53822D676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37D228-F60E-4F6B-9C43-F437ADA03A88}"/>
              </a:ext>
            </a:extLst>
          </p:cNvPr>
          <p:cNvSpPr>
            <a:spLocks noGrp="1"/>
          </p:cNvSpPr>
          <p:nvPr>
            <p:ph type="dt" sz="half" idx="10"/>
          </p:nvPr>
        </p:nvSpPr>
        <p:spPr/>
        <p:txBody>
          <a:bodyPr/>
          <a:lstStyle/>
          <a:p>
            <a:fld id="{097B0F76-6EC8-4FB0-9BDA-FCF938F0DE18}" type="datetimeFigureOut">
              <a:rPr lang="en-US" smtClean="0"/>
              <a:t>9/10/2018</a:t>
            </a:fld>
            <a:endParaRPr lang="en-US"/>
          </a:p>
        </p:txBody>
      </p:sp>
      <p:sp>
        <p:nvSpPr>
          <p:cNvPr id="6" name="Footer Placeholder 5">
            <a:extLst>
              <a:ext uri="{FF2B5EF4-FFF2-40B4-BE49-F238E27FC236}">
                <a16:creationId xmlns:a16="http://schemas.microsoft.com/office/drawing/2014/main" id="{16018FED-32EF-4AD5-AA85-6F117F138B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921B1B-8DF5-49E9-BDF5-94EBE1D75334}"/>
              </a:ext>
            </a:extLst>
          </p:cNvPr>
          <p:cNvSpPr>
            <a:spLocks noGrp="1"/>
          </p:cNvSpPr>
          <p:nvPr>
            <p:ph type="sldNum" sz="quarter" idx="12"/>
          </p:nvPr>
        </p:nvSpPr>
        <p:spPr/>
        <p:txBody>
          <a:bodyPr/>
          <a:lstStyle/>
          <a:p>
            <a:fld id="{82CED236-CE6E-4164-B0F3-96F65C76102C}" type="slidenum">
              <a:rPr lang="en-US" smtClean="0"/>
              <a:t>‹#›</a:t>
            </a:fld>
            <a:endParaRPr lang="en-US"/>
          </a:p>
        </p:txBody>
      </p:sp>
    </p:spTree>
    <p:extLst>
      <p:ext uri="{BB962C8B-B14F-4D97-AF65-F5344CB8AC3E}">
        <p14:creationId xmlns:p14="http://schemas.microsoft.com/office/powerpoint/2010/main" val="2503166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B23BC-6908-487E-9490-D4D959F6F3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F268B1-70E0-4371-BAEF-51F2C3ECDE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B36B92-EA4C-41B7-93F7-350F0313A0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223366-A0EA-4B56-96BA-54AC8CCBBCC9}"/>
              </a:ext>
            </a:extLst>
          </p:cNvPr>
          <p:cNvSpPr>
            <a:spLocks noGrp="1"/>
          </p:cNvSpPr>
          <p:nvPr>
            <p:ph type="dt" sz="half" idx="10"/>
          </p:nvPr>
        </p:nvSpPr>
        <p:spPr/>
        <p:txBody>
          <a:bodyPr/>
          <a:lstStyle/>
          <a:p>
            <a:fld id="{097B0F76-6EC8-4FB0-9BDA-FCF938F0DE18}" type="datetimeFigureOut">
              <a:rPr lang="en-US" smtClean="0"/>
              <a:t>9/10/2018</a:t>
            </a:fld>
            <a:endParaRPr lang="en-US"/>
          </a:p>
        </p:txBody>
      </p:sp>
      <p:sp>
        <p:nvSpPr>
          <p:cNvPr id="6" name="Footer Placeholder 5">
            <a:extLst>
              <a:ext uri="{FF2B5EF4-FFF2-40B4-BE49-F238E27FC236}">
                <a16:creationId xmlns:a16="http://schemas.microsoft.com/office/drawing/2014/main" id="{A6601D5C-D315-4524-B967-B21D427393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95B9A8-6E9B-484A-9FA5-8AF847E4ED24}"/>
              </a:ext>
            </a:extLst>
          </p:cNvPr>
          <p:cNvSpPr>
            <a:spLocks noGrp="1"/>
          </p:cNvSpPr>
          <p:nvPr>
            <p:ph type="sldNum" sz="quarter" idx="12"/>
          </p:nvPr>
        </p:nvSpPr>
        <p:spPr/>
        <p:txBody>
          <a:bodyPr/>
          <a:lstStyle/>
          <a:p>
            <a:fld id="{82CED236-CE6E-4164-B0F3-96F65C76102C}" type="slidenum">
              <a:rPr lang="en-US" smtClean="0"/>
              <a:t>‹#›</a:t>
            </a:fld>
            <a:endParaRPr lang="en-US"/>
          </a:p>
        </p:txBody>
      </p:sp>
    </p:spTree>
    <p:extLst>
      <p:ext uri="{BB962C8B-B14F-4D97-AF65-F5344CB8AC3E}">
        <p14:creationId xmlns:p14="http://schemas.microsoft.com/office/powerpoint/2010/main" val="3628121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60CB9D-A810-4623-9CE8-649CCD5551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977F1D-976A-4055-AEE8-DA5E3747DF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AAAD7-5736-4221-9700-4EB5FF8DFE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B0F76-6EC8-4FB0-9BDA-FCF938F0DE18}" type="datetimeFigureOut">
              <a:rPr lang="en-US" smtClean="0"/>
              <a:t>9/10/2018</a:t>
            </a:fld>
            <a:endParaRPr lang="en-US"/>
          </a:p>
        </p:txBody>
      </p:sp>
      <p:sp>
        <p:nvSpPr>
          <p:cNvPr id="5" name="Footer Placeholder 4">
            <a:extLst>
              <a:ext uri="{FF2B5EF4-FFF2-40B4-BE49-F238E27FC236}">
                <a16:creationId xmlns:a16="http://schemas.microsoft.com/office/drawing/2014/main" id="{929E672B-A34E-4470-B37A-2FA20E01A9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350667-7A4B-429B-96B8-8B81569871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CED236-CE6E-4164-B0F3-96F65C76102C}" type="slidenum">
              <a:rPr lang="en-US" smtClean="0"/>
              <a:t>‹#›</a:t>
            </a:fld>
            <a:endParaRPr lang="en-US"/>
          </a:p>
        </p:txBody>
      </p:sp>
    </p:spTree>
    <p:extLst>
      <p:ext uri="{BB962C8B-B14F-4D97-AF65-F5344CB8AC3E}">
        <p14:creationId xmlns:p14="http://schemas.microsoft.com/office/powerpoint/2010/main" val="3753160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1C61A3-9BB6-4D11-9A28-3B8EBF5B0C99}"/>
              </a:ext>
            </a:extLst>
          </p:cNvPr>
          <p:cNvSpPr/>
          <p:nvPr/>
        </p:nvSpPr>
        <p:spPr>
          <a:xfrm>
            <a:off x="2045677" y="1386150"/>
            <a:ext cx="8549054" cy="4202432"/>
          </a:xfrm>
          <a:prstGeom prst="rect">
            <a:avLst/>
          </a:prstGeom>
        </p:spPr>
        <p:txBody>
          <a:bodyPr wrap="square">
            <a:spAutoFit/>
          </a:bodyPr>
          <a:lstStyle/>
          <a:p>
            <a:pPr>
              <a:lnSpc>
                <a:spcPct val="107000"/>
              </a:lnSpc>
              <a:spcAft>
                <a:spcPts val="800"/>
              </a:spcAft>
            </a:pPr>
            <a:r>
              <a:rPr lang="zh-CN" altLang="en-US" sz="2400" dirty="0">
                <a:latin typeface="KaiTi" panose="02010609060101010101" pitchFamily="49" charset="-122"/>
                <a:ea typeface="KaiTi" panose="02010609060101010101" pitchFamily="49" charset="-122"/>
                <a:cs typeface="Times New Roman" panose="02020603050405020304" pitchFamily="18" charset="0"/>
              </a:rPr>
              <a:t>列王纪下</a:t>
            </a:r>
            <a:r>
              <a:rPr lang="en-US" sz="2400" dirty="0">
                <a:latin typeface="KaiTi" panose="02010609060101010101" pitchFamily="49" charset="-122"/>
                <a:ea typeface="KaiTi" panose="02010609060101010101" pitchFamily="49" charset="-122"/>
                <a:cs typeface="Times New Roman" panose="02020603050405020304" pitchFamily="18" charset="0"/>
              </a:rPr>
              <a:t>14</a:t>
            </a:r>
            <a:endParaRPr lang="en-US" sz="2400" dirty="0">
              <a:effectLst/>
              <a:latin typeface="KaiTi" panose="02010609060101010101" pitchFamily="49" charset="-122"/>
              <a:ea typeface="KaiTi" panose="02010609060101010101" pitchFamily="49" charset="-122"/>
              <a:cs typeface="Times New Roman" panose="02020603050405020304" pitchFamily="18" charset="0"/>
            </a:endParaRPr>
          </a:p>
          <a:p>
            <a:pPr>
              <a:lnSpc>
                <a:spcPct val="107000"/>
              </a:lnSpc>
              <a:spcAft>
                <a:spcPts val="800"/>
              </a:spcAft>
            </a:pPr>
            <a:r>
              <a:rPr lang="en-US" sz="2400" dirty="0">
                <a:latin typeface="KaiTi" panose="02010609060101010101" pitchFamily="49" charset="-122"/>
                <a:ea typeface="KaiTi" panose="02010609060101010101" pitchFamily="49" charset="-122"/>
                <a:cs typeface="Times New Roman" panose="02020603050405020304" pitchFamily="18" charset="0"/>
              </a:rPr>
              <a:t>23</a:t>
            </a:r>
            <a:r>
              <a:rPr lang="zh-CN" altLang="en-US" sz="2400" dirty="0">
                <a:latin typeface="KaiTi" panose="02010609060101010101" pitchFamily="49" charset="-122"/>
                <a:ea typeface="KaiTi" panose="02010609060101010101" pitchFamily="49" charset="-122"/>
                <a:cs typeface="Times New Roman" panose="02020603050405020304" pitchFamily="18" charset="0"/>
              </a:rPr>
              <a:t>犹大王约阿施的儿子亚玛谢十五年，以色列王约阿施的儿子耶罗波安在撒玛利亚登基，作王四十一年。</a:t>
            </a:r>
            <a:r>
              <a:rPr lang="en-US" sz="2400" dirty="0">
                <a:latin typeface="KaiTi" panose="02010609060101010101" pitchFamily="49" charset="-122"/>
                <a:ea typeface="KaiTi" panose="02010609060101010101" pitchFamily="49" charset="-122"/>
                <a:cs typeface="Times New Roman" panose="02020603050405020304" pitchFamily="18" charset="0"/>
              </a:rPr>
              <a:t>24</a:t>
            </a:r>
            <a:r>
              <a:rPr lang="zh-CN" altLang="en-US" sz="2400" dirty="0">
                <a:latin typeface="KaiTi" panose="02010609060101010101" pitchFamily="49" charset="-122"/>
                <a:ea typeface="KaiTi" panose="02010609060101010101" pitchFamily="49" charset="-122"/>
                <a:cs typeface="Times New Roman" panose="02020603050405020304" pitchFamily="18" charset="0"/>
              </a:rPr>
              <a:t>他行耶和华眼中看为恶的事，不离开尼八的儿子耶罗波安使以色列人陷在罪里的一切罪。</a:t>
            </a:r>
            <a:r>
              <a:rPr lang="en-US" sz="2400" dirty="0">
                <a:latin typeface="KaiTi" panose="02010609060101010101" pitchFamily="49" charset="-122"/>
                <a:ea typeface="KaiTi" panose="02010609060101010101" pitchFamily="49" charset="-122"/>
                <a:cs typeface="Times New Roman" panose="02020603050405020304" pitchFamily="18" charset="0"/>
              </a:rPr>
              <a:t>25</a:t>
            </a:r>
            <a:r>
              <a:rPr lang="zh-CN" altLang="en-US" sz="2400" dirty="0">
                <a:latin typeface="KaiTi" panose="02010609060101010101" pitchFamily="49" charset="-122"/>
                <a:ea typeface="KaiTi" panose="02010609060101010101" pitchFamily="49" charset="-122"/>
                <a:cs typeface="Times New Roman" panose="02020603050405020304" pitchFamily="18" charset="0"/>
              </a:rPr>
              <a:t>他收回以色列边界之地，从哈马口直到亚拉巴海，</a:t>
            </a:r>
            <a:r>
              <a:rPr lang="zh-CN" altLang="en-US" sz="2400" b="1" dirty="0">
                <a:highlight>
                  <a:srgbClr val="FFFF00"/>
                </a:highlight>
                <a:latin typeface="KaiTi" panose="02010609060101010101" pitchFamily="49" charset="-122"/>
                <a:ea typeface="KaiTi" panose="02010609060101010101" pitchFamily="49" charset="-122"/>
                <a:cs typeface="Times New Roman" panose="02020603050405020304" pitchFamily="18" charset="0"/>
              </a:rPr>
              <a:t>正如耶和华以色列的神，借他仆人迦特希弗人亚米太的儿子先知约拿所说的</a:t>
            </a:r>
            <a:r>
              <a:rPr lang="zh-CN" altLang="en-US" sz="2400" dirty="0">
                <a:latin typeface="KaiTi" panose="02010609060101010101" pitchFamily="49" charset="-122"/>
                <a:ea typeface="KaiTi" panose="02010609060101010101" pitchFamily="49" charset="-122"/>
                <a:cs typeface="Times New Roman" panose="02020603050405020304" pitchFamily="18" charset="0"/>
              </a:rPr>
              <a:t>。</a:t>
            </a:r>
            <a:r>
              <a:rPr lang="en-US" altLang="zh-CN" sz="2400" dirty="0">
                <a:latin typeface="KaiTi" panose="02010609060101010101" pitchFamily="49" charset="-122"/>
                <a:ea typeface="KaiTi" panose="02010609060101010101" pitchFamily="49" charset="-122"/>
                <a:cs typeface="Times New Roman" panose="02020603050405020304" pitchFamily="18" charset="0"/>
              </a:rPr>
              <a:t>26</a:t>
            </a:r>
            <a:r>
              <a:rPr lang="zh-CN" altLang="en-US" sz="2400" dirty="0">
                <a:latin typeface="KaiTi" panose="02010609060101010101" pitchFamily="49" charset="-122"/>
                <a:ea typeface="KaiTi" panose="02010609060101010101" pitchFamily="49" charset="-122"/>
                <a:cs typeface="Times New Roman" panose="02020603050405020304" pitchFamily="18" charset="0"/>
              </a:rPr>
              <a:t>因为耶和华看见以色列人甚是艰苦，无论困住的，自由的都没有了，也无人帮助以色列人。</a:t>
            </a:r>
            <a:r>
              <a:rPr lang="en-US" altLang="zh-CN" sz="2400" dirty="0">
                <a:latin typeface="KaiTi" panose="02010609060101010101" pitchFamily="49" charset="-122"/>
                <a:ea typeface="KaiTi" panose="02010609060101010101" pitchFamily="49" charset="-122"/>
                <a:cs typeface="Times New Roman" panose="02020603050405020304" pitchFamily="18" charset="0"/>
              </a:rPr>
              <a:t>27</a:t>
            </a:r>
            <a:r>
              <a:rPr lang="zh-CN" altLang="en-US" sz="2400" dirty="0">
                <a:latin typeface="KaiTi" panose="02010609060101010101" pitchFamily="49" charset="-122"/>
                <a:ea typeface="KaiTi" panose="02010609060101010101" pitchFamily="49" charset="-122"/>
                <a:cs typeface="Times New Roman" panose="02020603050405020304" pitchFamily="18" charset="0"/>
              </a:rPr>
              <a:t>耶和华并没有说要将以色列的名从天下涂抹，乃借约阿施的儿子耶罗波安拯救他们。</a:t>
            </a:r>
            <a:endParaRPr lang="en-US" sz="2400" dirty="0">
              <a:effectLst/>
              <a:latin typeface="KaiTi" panose="02010609060101010101" pitchFamily="49" charset="-122"/>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33234458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C33652-B38B-43C7-B1B8-5E43DEBA2DF2}"/>
              </a:ext>
            </a:extLst>
          </p:cNvPr>
          <p:cNvPicPr>
            <a:picLocks noChangeAspect="1"/>
          </p:cNvPicPr>
          <p:nvPr/>
        </p:nvPicPr>
        <p:blipFill>
          <a:blip r:embed="rId2"/>
          <a:stretch>
            <a:fillRect/>
          </a:stretch>
        </p:blipFill>
        <p:spPr>
          <a:xfrm>
            <a:off x="1120477" y="1617813"/>
            <a:ext cx="9951041" cy="3616228"/>
          </a:xfrm>
          <a:prstGeom prst="rect">
            <a:avLst/>
          </a:prstGeom>
        </p:spPr>
      </p:pic>
    </p:spTree>
    <p:extLst>
      <p:ext uri="{BB962C8B-B14F-4D97-AF65-F5344CB8AC3E}">
        <p14:creationId xmlns:p14="http://schemas.microsoft.com/office/powerpoint/2010/main" val="611421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058336-0D8C-4C72-8804-93045C3ED021}"/>
              </a:ext>
            </a:extLst>
          </p:cNvPr>
          <p:cNvSpPr>
            <a:spLocks noGrp="1"/>
          </p:cNvSpPr>
          <p:nvPr>
            <p:ph type="title"/>
          </p:nvPr>
        </p:nvSpPr>
        <p:spPr/>
        <p:txBody>
          <a:bodyPr/>
          <a:lstStyle/>
          <a:p>
            <a:pPr algn="ctr"/>
            <a:r>
              <a:rPr lang="zh-TW" altLang="en-US" dirty="0">
                <a:latin typeface="KaiTi" panose="02010609060101010101" pitchFamily="49" charset="-122"/>
                <a:ea typeface="KaiTi" panose="02010609060101010101" pitchFamily="49" charset="-122"/>
              </a:rPr>
              <a:t>海上遇险</a:t>
            </a:r>
            <a:r>
              <a:rPr lang="en-US" altLang="zh-TW" dirty="0">
                <a:latin typeface="KaiTi" panose="02010609060101010101" pitchFamily="49" charset="-122"/>
                <a:ea typeface="KaiTi" panose="02010609060101010101" pitchFamily="49" charset="-122"/>
              </a:rPr>
              <a:t>(</a:t>
            </a:r>
            <a:r>
              <a:rPr lang="zh-CN" altLang="en-US" dirty="0">
                <a:latin typeface="KaiTi" panose="02010609060101010101" pitchFamily="49" charset="-122"/>
                <a:ea typeface="KaiTi" panose="02010609060101010101" pitchFamily="49" charset="-122"/>
              </a:rPr>
              <a:t>继续）</a:t>
            </a:r>
            <a:endParaRPr lang="en-US" dirty="0">
              <a:latin typeface="KaiTi" panose="02010609060101010101" pitchFamily="49" charset="-122"/>
              <a:ea typeface="KaiTi" panose="02010609060101010101" pitchFamily="49" charset="-122"/>
            </a:endParaRPr>
          </a:p>
        </p:txBody>
      </p:sp>
      <p:sp>
        <p:nvSpPr>
          <p:cNvPr id="4" name="Content Placeholder 3">
            <a:extLst>
              <a:ext uri="{FF2B5EF4-FFF2-40B4-BE49-F238E27FC236}">
                <a16:creationId xmlns:a16="http://schemas.microsoft.com/office/drawing/2014/main" id="{559D8BDD-B52F-49F1-BA0B-61B34EDCB1C0}"/>
              </a:ext>
            </a:extLst>
          </p:cNvPr>
          <p:cNvSpPr>
            <a:spLocks noGrp="1"/>
          </p:cNvSpPr>
          <p:nvPr>
            <p:ph sz="half" idx="1"/>
          </p:nvPr>
        </p:nvSpPr>
        <p:spPr/>
        <p:txBody>
          <a:bodyPr>
            <a:normAutofit fontScale="62500" lnSpcReduction="20000"/>
          </a:bodyPr>
          <a:lstStyle/>
          <a:p>
            <a:pPr>
              <a:lnSpc>
                <a:spcPct val="120000"/>
              </a:lnSpc>
            </a:pPr>
            <a:r>
              <a:rPr lang="en-US" altLang="zh-CN" dirty="0">
                <a:latin typeface="KaiTi" panose="02010609060101010101" pitchFamily="49" charset="-122"/>
                <a:ea typeface="KaiTi" panose="02010609060101010101" pitchFamily="49" charset="-122"/>
              </a:rPr>
              <a:t>7 </a:t>
            </a:r>
            <a:r>
              <a:rPr lang="zh-CN" altLang="en-US" dirty="0">
                <a:latin typeface="KaiTi" panose="02010609060101010101" pitchFamily="49" charset="-122"/>
                <a:ea typeface="KaiTi" panose="02010609060101010101" pitchFamily="49" charset="-122"/>
              </a:rPr>
              <a:t>船上的人彼此说，来吧，我们</a:t>
            </a:r>
            <a:r>
              <a:rPr lang="zh-CN" altLang="en-US" sz="3200" b="1" dirty="0">
                <a:solidFill>
                  <a:srgbClr val="00B050"/>
                </a:solidFill>
                <a:latin typeface="KaiTi" panose="02010609060101010101" pitchFamily="49" charset="-122"/>
                <a:ea typeface="KaiTi" panose="02010609060101010101" pitchFamily="49" charset="-122"/>
              </a:rPr>
              <a:t>掣签</a:t>
            </a:r>
            <a:r>
              <a:rPr lang="zh-CN" altLang="en-US" dirty="0">
                <a:latin typeface="KaiTi" panose="02010609060101010101" pitchFamily="49" charset="-122"/>
                <a:ea typeface="KaiTi" panose="02010609060101010101" pitchFamily="49" charset="-122"/>
              </a:rPr>
              <a:t>，看看这灾临到我们是因谁的缘故。于是他们掣签，掣出约拿来。</a:t>
            </a:r>
          </a:p>
          <a:p>
            <a:pPr>
              <a:lnSpc>
                <a:spcPct val="120000"/>
              </a:lnSpc>
            </a:pPr>
            <a:r>
              <a:rPr lang="en-US" altLang="zh-CN" dirty="0">
                <a:latin typeface="KaiTi" panose="02010609060101010101" pitchFamily="49" charset="-122"/>
                <a:ea typeface="KaiTi" panose="02010609060101010101" pitchFamily="49" charset="-122"/>
              </a:rPr>
              <a:t>8 </a:t>
            </a:r>
            <a:r>
              <a:rPr lang="zh-CN" altLang="en-US" dirty="0">
                <a:latin typeface="KaiTi" panose="02010609060101010101" pitchFamily="49" charset="-122"/>
                <a:ea typeface="KaiTi" panose="02010609060101010101" pitchFamily="49" charset="-122"/>
              </a:rPr>
              <a:t>众人对他说，请你告诉我们，这灾临到我们是因谁的缘故。你以何事为业。你从哪里来。你是哪一国，属哪一族的人。</a:t>
            </a:r>
          </a:p>
          <a:p>
            <a:pPr>
              <a:lnSpc>
                <a:spcPct val="120000"/>
              </a:lnSpc>
            </a:pPr>
            <a:r>
              <a:rPr lang="en-US" altLang="zh-CN" dirty="0">
                <a:latin typeface="KaiTi" panose="02010609060101010101" pitchFamily="49" charset="-122"/>
                <a:ea typeface="KaiTi" panose="02010609060101010101" pitchFamily="49" charset="-122"/>
              </a:rPr>
              <a:t>9 </a:t>
            </a:r>
            <a:r>
              <a:rPr lang="zh-CN" altLang="en-US" dirty="0">
                <a:latin typeface="KaiTi" panose="02010609060101010101" pitchFamily="49" charset="-122"/>
                <a:ea typeface="KaiTi" panose="02010609060101010101" pitchFamily="49" charset="-122"/>
              </a:rPr>
              <a:t>他说，我是希伯来人。我</a:t>
            </a:r>
            <a:r>
              <a:rPr lang="zh-CN" altLang="en-US" sz="3200" b="1" dirty="0">
                <a:solidFill>
                  <a:srgbClr val="00B050"/>
                </a:solidFill>
                <a:latin typeface="KaiTi" panose="02010609060101010101" pitchFamily="49" charset="-122"/>
                <a:ea typeface="KaiTi" panose="02010609060101010101" pitchFamily="49" charset="-122"/>
              </a:rPr>
              <a:t>敬畏耶和华</a:t>
            </a:r>
            <a:r>
              <a:rPr lang="zh-CN" altLang="en-US" dirty="0">
                <a:latin typeface="KaiTi" panose="02010609060101010101" pitchFamily="49" charset="-122"/>
                <a:ea typeface="KaiTi" panose="02010609060101010101" pitchFamily="49" charset="-122"/>
              </a:rPr>
              <a:t>，那创造沧海旱地之天上的神。</a:t>
            </a:r>
          </a:p>
          <a:p>
            <a:pPr>
              <a:lnSpc>
                <a:spcPct val="120000"/>
              </a:lnSpc>
            </a:pPr>
            <a:r>
              <a:rPr lang="en-US" altLang="zh-CN" dirty="0">
                <a:latin typeface="KaiTi" panose="02010609060101010101" pitchFamily="49" charset="-122"/>
                <a:ea typeface="KaiTi" panose="02010609060101010101" pitchFamily="49" charset="-122"/>
              </a:rPr>
              <a:t>10 </a:t>
            </a:r>
            <a:r>
              <a:rPr lang="zh-CN" altLang="en-US" dirty="0">
                <a:latin typeface="KaiTi" panose="02010609060101010101" pitchFamily="49" charset="-122"/>
                <a:ea typeface="KaiTi" panose="02010609060101010101" pitchFamily="49" charset="-122"/>
              </a:rPr>
              <a:t>他们就大大</a:t>
            </a:r>
            <a:r>
              <a:rPr lang="zh-CN" altLang="en-US" sz="3200" b="1" dirty="0">
                <a:solidFill>
                  <a:srgbClr val="00B050"/>
                </a:solidFill>
                <a:latin typeface="KaiTi" panose="02010609060101010101" pitchFamily="49" charset="-122"/>
                <a:ea typeface="KaiTi" panose="02010609060101010101" pitchFamily="49" charset="-122"/>
              </a:rPr>
              <a:t>惧怕</a:t>
            </a:r>
            <a:r>
              <a:rPr lang="zh-CN" altLang="en-US" dirty="0">
                <a:latin typeface="KaiTi" panose="02010609060101010101" pitchFamily="49" charset="-122"/>
                <a:ea typeface="KaiTi" panose="02010609060101010101" pitchFamily="49" charset="-122"/>
              </a:rPr>
              <a:t>，对他说，你做的是什么事呢？他们已经知道他躲避耶和华，因为他告诉了他们。</a:t>
            </a:r>
            <a:endParaRPr lang="en-US" dirty="0">
              <a:latin typeface="KaiTi" panose="02010609060101010101" pitchFamily="49" charset="-122"/>
              <a:ea typeface="KaiTi" panose="02010609060101010101" pitchFamily="49" charset="-122"/>
            </a:endParaRPr>
          </a:p>
        </p:txBody>
      </p:sp>
      <p:sp>
        <p:nvSpPr>
          <p:cNvPr id="9" name="Content Placeholder 8">
            <a:extLst>
              <a:ext uri="{FF2B5EF4-FFF2-40B4-BE49-F238E27FC236}">
                <a16:creationId xmlns:a16="http://schemas.microsoft.com/office/drawing/2014/main" id="{9BAECAA6-A348-44DD-8258-6342938C95FF}"/>
              </a:ext>
            </a:extLst>
          </p:cNvPr>
          <p:cNvSpPr>
            <a:spLocks noGrp="1"/>
          </p:cNvSpPr>
          <p:nvPr>
            <p:ph sz="half" idx="2"/>
          </p:nvPr>
        </p:nvSpPr>
        <p:spPr/>
        <p:txBody>
          <a:bodyPr>
            <a:normAutofit fontScale="62500" lnSpcReduction="20000"/>
          </a:bodyPr>
          <a:lstStyle/>
          <a:p>
            <a:pPr>
              <a:lnSpc>
                <a:spcPct val="120000"/>
              </a:lnSpc>
            </a:pPr>
            <a:r>
              <a:rPr lang="en-US" dirty="0">
                <a:latin typeface="Times New Roman" panose="02020603050405020304" pitchFamily="18" charset="0"/>
                <a:cs typeface="Times New Roman" panose="02020603050405020304" pitchFamily="18" charset="0"/>
              </a:rPr>
              <a:t>7 Then the sailors said to each other, "Come, let us </a:t>
            </a:r>
            <a:r>
              <a:rPr lang="en-US" b="1" dirty="0">
                <a:solidFill>
                  <a:srgbClr val="00B050"/>
                </a:solidFill>
                <a:latin typeface="Times New Roman" panose="02020603050405020304" pitchFamily="18" charset="0"/>
                <a:cs typeface="Times New Roman" panose="02020603050405020304" pitchFamily="18" charset="0"/>
              </a:rPr>
              <a:t>cast lots </a:t>
            </a:r>
            <a:r>
              <a:rPr lang="en-US" dirty="0">
                <a:latin typeface="Times New Roman" panose="02020603050405020304" pitchFamily="18" charset="0"/>
                <a:cs typeface="Times New Roman" panose="02020603050405020304" pitchFamily="18" charset="0"/>
              </a:rPr>
              <a:t>to find out who is responsible for this calamity." They cast lots and the lot fell on Jonah.</a:t>
            </a:r>
          </a:p>
          <a:p>
            <a:pPr>
              <a:lnSpc>
                <a:spcPct val="120000"/>
              </a:lnSpc>
            </a:pPr>
            <a:r>
              <a:rPr lang="en-US" dirty="0">
                <a:latin typeface="Times New Roman" panose="02020603050405020304" pitchFamily="18" charset="0"/>
                <a:cs typeface="Times New Roman" panose="02020603050405020304" pitchFamily="18" charset="0"/>
              </a:rPr>
              <a:t>8 So they asked him, "Tell us, who is responsible for making all this trouble for us? What do you do? Where do you come from? What is your country? From what people are you?"</a:t>
            </a:r>
          </a:p>
          <a:p>
            <a:pPr>
              <a:lnSpc>
                <a:spcPct val="120000"/>
              </a:lnSpc>
            </a:pPr>
            <a:r>
              <a:rPr lang="en-US" dirty="0">
                <a:latin typeface="Times New Roman" panose="02020603050405020304" pitchFamily="18" charset="0"/>
                <a:cs typeface="Times New Roman" panose="02020603050405020304" pitchFamily="18" charset="0"/>
              </a:rPr>
              <a:t>9 He answered, "I am a Hebrew and I </a:t>
            </a:r>
            <a:r>
              <a:rPr lang="en-US" sz="2900" b="1" dirty="0">
                <a:solidFill>
                  <a:srgbClr val="00B050"/>
                </a:solidFill>
                <a:latin typeface="Times New Roman" panose="02020603050405020304" pitchFamily="18" charset="0"/>
                <a:cs typeface="Times New Roman" panose="02020603050405020304" pitchFamily="18" charset="0"/>
              </a:rPr>
              <a:t>worship the LORD</a:t>
            </a:r>
            <a:r>
              <a:rPr lang="en-US" dirty="0">
                <a:latin typeface="Times New Roman" panose="02020603050405020304" pitchFamily="18" charset="0"/>
                <a:cs typeface="Times New Roman" panose="02020603050405020304" pitchFamily="18" charset="0"/>
              </a:rPr>
              <a:t>, the God of heaven, who made the sea and the land."</a:t>
            </a:r>
          </a:p>
          <a:p>
            <a:pPr>
              <a:lnSpc>
                <a:spcPct val="120000"/>
              </a:lnSpc>
            </a:pPr>
            <a:r>
              <a:rPr lang="en-US" dirty="0">
                <a:latin typeface="Times New Roman" panose="02020603050405020304" pitchFamily="18" charset="0"/>
                <a:cs typeface="Times New Roman" panose="02020603050405020304" pitchFamily="18" charset="0"/>
              </a:rPr>
              <a:t>10 This </a:t>
            </a:r>
            <a:r>
              <a:rPr lang="en-US" sz="2900" b="1" dirty="0">
                <a:solidFill>
                  <a:srgbClr val="00B050"/>
                </a:solidFill>
                <a:latin typeface="Times New Roman" panose="02020603050405020304" pitchFamily="18" charset="0"/>
                <a:cs typeface="Times New Roman" panose="02020603050405020304" pitchFamily="18" charset="0"/>
              </a:rPr>
              <a:t>terrified</a:t>
            </a:r>
            <a:r>
              <a:rPr lang="en-US" dirty="0">
                <a:latin typeface="Times New Roman" panose="02020603050405020304" pitchFamily="18" charset="0"/>
                <a:cs typeface="Times New Roman" panose="02020603050405020304" pitchFamily="18" charset="0"/>
              </a:rPr>
              <a:t> them and they asked, "What have you done?" (They knew he was running away from the LORD, because he had already told them so.)</a:t>
            </a:r>
          </a:p>
        </p:txBody>
      </p:sp>
    </p:spTree>
    <p:extLst>
      <p:ext uri="{BB962C8B-B14F-4D97-AF65-F5344CB8AC3E}">
        <p14:creationId xmlns:p14="http://schemas.microsoft.com/office/powerpoint/2010/main" val="3871940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058336-0D8C-4C72-8804-93045C3ED021}"/>
              </a:ext>
            </a:extLst>
          </p:cNvPr>
          <p:cNvSpPr>
            <a:spLocks noGrp="1"/>
          </p:cNvSpPr>
          <p:nvPr>
            <p:ph type="title"/>
          </p:nvPr>
        </p:nvSpPr>
        <p:spPr/>
        <p:txBody>
          <a:bodyPr/>
          <a:lstStyle/>
          <a:p>
            <a:pPr algn="ctr"/>
            <a:r>
              <a:rPr lang="zh-TW" altLang="en-US" dirty="0">
                <a:latin typeface="KaiTi" panose="02010609060101010101" pitchFamily="49" charset="-122"/>
                <a:ea typeface="KaiTi" panose="02010609060101010101" pitchFamily="49" charset="-122"/>
              </a:rPr>
              <a:t>被投海</a:t>
            </a:r>
            <a:endParaRPr lang="en-US" dirty="0">
              <a:latin typeface="KaiTi" panose="02010609060101010101" pitchFamily="49" charset="-122"/>
              <a:ea typeface="KaiTi" panose="02010609060101010101" pitchFamily="49" charset="-122"/>
            </a:endParaRPr>
          </a:p>
        </p:txBody>
      </p:sp>
      <p:sp>
        <p:nvSpPr>
          <p:cNvPr id="4" name="Content Placeholder 3">
            <a:extLst>
              <a:ext uri="{FF2B5EF4-FFF2-40B4-BE49-F238E27FC236}">
                <a16:creationId xmlns:a16="http://schemas.microsoft.com/office/drawing/2014/main" id="{559D8BDD-B52F-49F1-BA0B-61B34EDCB1C0}"/>
              </a:ext>
            </a:extLst>
          </p:cNvPr>
          <p:cNvSpPr>
            <a:spLocks noGrp="1"/>
          </p:cNvSpPr>
          <p:nvPr>
            <p:ph sz="half" idx="1"/>
          </p:nvPr>
        </p:nvSpPr>
        <p:spPr/>
        <p:txBody>
          <a:bodyPr>
            <a:normAutofit fontScale="70000" lnSpcReduction="20000"/>
          </a:bodyPr>
          <a:lstStyle/>
          <a:p>
            <a:pPr>
              <a:lnSpc>
                <a:spcPct val="120000"/>
              </a:lnSpc>
            </a:pPr>
            <a:r>
              <a:rPr lang="en-US" altLang="zh-CN" dirty="0">
                <a:latin typeface="KaiTi" panose="02010609060101010101" pitchFamily="49" charset="-122"/>
                <a:ea typeface="KaiTi" panose="02010609060101010101" pitchFamily="49" charset="-122"/>
              </a:rPr>
              <a:t>11 </a:t>
            </a:r>
            <a:r>
              <a:rPr lang="zh-CN" altLang="en-US" dirty="0">
                <a:latin typeface="KaiTi" panose="02010609060101010101" pitchFamily="49" charset="-122"/>
                <a:ea typeface="KaiTi" panose="02010609060101010101" pitchFamily="49" charset="-122"/>
              </a:rPr>
              <a:t>他们问他说，我们当向你怎样行，使海浪平静呢？这话是因海浪越发翻腾。</a:t>
            </a:r>
          </a:p>
          <a:p>
            <a:pPr>
              <a:lnSpc>
                <a:spcPct val="120000"/>
              </a:lnSpc>
            </a:pPr>
            <a:endParaRPr lang="zh-CN" altLang="en-US" dirty="0">
              <a:latin typeface="KaiTi" panose="02010609060101010101" pitchFamily="49" charset="-122"/>
              <a:ea typeface="KaiTi" panose="02010609060101010101" pitchFamily="49" charset="-122"/>
            </a:endParaRPr>
          </a:p>
          <a:p>
            <a:pPr>
              <a:lnSpc>
                <a:spcPct val="120000"/>
              </a:lnSpc>
            </a:pPr>
            <a:r>
              <a:rPr lang="en-US" altLang="zh-CN" dirty="0">
                <a:latin typeface="KaiTi" panose="02010609060101010101" pitchFamily="49" charset="-122"/>
                <a:ea typeface="KaiTi" panose="02010609060101010101" pitchFamily="49" charset="-122"/>
              </a:rPr>
              <a:t>12 </a:t>
            </a:r>
            <a:r>
              <a:rPr lang="zh-CN" altLang="en-US" dirty="0">
                <a:latin typeface="KaiTi" panose="02010609060101010101" pitchFamily="49" charset="-122"/>
                <a:ea typeface="KaiTi" panose="02010609060101010101" pitchFamily="49" charset="-122"/>
              </a:rPr>
              <a:t>他对他们说，你们将我</a:t>
            </a:r>
            <a:r>
              <a:rPr lang="zh-CN" altLang="en-US" b="1" dirty="0">
                <a:solidFill>
                  <a:srgbClr val="00B050"/>
                </a:solidFill>
                <a:latin typeface="KaiTi" panose="02010609060101010101" pitchFamily="49" charset="-122"/>
                <a:ea typeface="KaiTi" panose="02010609060101010101" pitchFamily="49" charset="-122"/>
              </a:rPr>
              <a:t>抬</a:t>
            </a:r>
            <a:r>
              <a:rPr lang="zh-CN" altLang="en-US" dirty="0">
                <a:latin typeface="KaiTi" panose="02010609060101010101" pitchFamily="49" charset="-122"/>
                <a:ea typeface="KaiTi" panose="02010609060101010101" pitchFamily="49" charset="-122"/>
              </a:rPr>
              <a:t>起来，</a:t>
            </a:r>
            <a:r>
              <a:rPr lang="zh-CN" altLang="en-US" sz="2900" b="1" dirty="0">
                <a:solidFill>
                  <a:srgbClr val="00B050"/>
                </a:solidFill>
                <a:latin typeface="KaiTi" panose="02010609060101010101" pitchFamily="49" charset="-122"/>
                <a:ea typeface="KaiTi" panose="02010609060101010101" pitchFamily="49" charset="-122"/>
              </a:rPr>
              <a:t>抛</a:t>
            </a:r>
            <a:r>
              <a:rPr lang="zh-CN" altLang="en-US" dirty="0">
                <a:latin typeface="KaiTi" panose="02010609060101010101" pitchFamily="49" charset="-122"/>
                <a:ea typeface="KaiTi" panose="02010609060101010101" pitchFamily="49" charset="-122"/>
              </a:rPr>
              <a:t>在海中，海就平静了。我知道你们遭这大风，是</a:t>
            </a:r>
            <a:r>
              <a:rPr lang="zh-CN" altLang="en-US" sz="2900" b="1" dirty="0">
                <a:solidFill>
                  <a:srgbClr val="00B050"/>
                </a:solidFill>
                <a:latin typeface="KaiTi" panose="02010609060101010101" pitchFamily="49" charset="-122"/>
                <a:ea typeface="KaiTi" panose="02010609060101010101" pitchFamily="49" charset="-122"/>
              </a:rPr>
              <a:t>因我的缘故</a:t>
            </a:r>
            <a:r>
              <a:rPr lang="zh-CN" altLang="en-US" dirty="0">
                <a:latin typeface="KaiTi" panose="02010609060101010101" pitchFamily="49" charset="-122"/>
                <a:ea typeface="KaiTi" panose="02010609060101010101" pitchFamily="49" charset="-122"/>
              </a:rPr>
              <a:t>。</a:t>
            </a:r>
          </a:p>
          <a:p>
            <a:pPr>
              <a:lnSpc>
                <a:spcPct val="120000"/>
              </a:lnSpc>
            </a:pPr>
            <a:endParaRPr lang="zh-CN" altLang="en-US" dirty="0">
              <a:latin typeface="KaiTi" panose="02010609060101010101" pitchFamily="49" charset="-122"/>
              <a:ea typeface="KaiTi" panose="02010609060101010101" pitchFamily="49" charset="-122"/>
            </a:endParaRPr>
          </a:p>
          <a:p>
            <a:pPr>
              <a:lnSpc>
                <a:spcPct val="120000"/>
              </a:lnSpc>
            </a:pPr>
            <a:r>
              <a:rPr lang="en-US" altLang="zh-CN" dirty="0">
                <a:latin typeface="KaiTi" panose="02010609060101010101" pitchFamily="49" charset="-122"/>
                <a:ea typeface="KaiTi" panose="02010609060101010101" pitchFamily="49" charset="-122"/>
              </a:rPr>
              <a:t>13 </a:t>
            </a:r>
            <a:r>
              <a:rPr lang="zh-CN" altLang="en-US" dirty="0">
                <a:latin typeface="KaiTi" panose="02010609060101010101" pitchFamily="49" charset="-122"/>
                <a:ea typeface="KaiTi" panose="02010609060101010101" pitchFamily="49" charset="-122"/>
              </a:rPr>
              <a:t>然而那些人竭力荡桨，要把船拢岸，却是不能。因为海浪越发向他们翻腾。</a:t>
            </a:r>
            <a:endParaRPr lang="en-US" dirty="0">
              <a:latin typeface="KaiTi" panose="02010609060101010101" pitchFamily="49" charset="-122"/>
              <a:ea typeface="KaiTi" panose="02010609060101010101" pitchFamily="49" charset="-122"/>
            </a:endParaRPr>
          </a:p>
        </p:txBody>
      </p:sp>
      <p:sp>
        <p:nvSpPr>
          <p:cNvPr id="9" name="Content Placeholder 8">
            <a:extLst>
              <a:ext uri="{FF2B5EF4-FFF2-40B4-BE49-F238E27FC236}">
                <a16:creationId xmlns:a16="http://schemas.microsoft.com/office/drawing/2014/main" id="{9BAECAA6-A348-44DD-8258-6342938C95FF}"/>
              </a:ext>
            </a:extLst>
          </p:cNvPr>
          <p:cNvSpPr>
            <a:spLocks noGrp="1"/>
          </p:cNvSpPr>
          <p:nvPr>
            <p:ph sz="half" idx="2"/>
          </p:nvPr>
        </p:nvSpPr>
        <p:spPr/>
        <p:txBody>
          <a:bodyPr>
            <a:normAutofit fontScale="70000" lnSpcReduction="20000"/>
          </a:bodyPr>
          <a:lstStyle/>
          <a:p>
            <a:pPr>
              <a:lnSpc>
                <a:spcPct val="120000"/>
              </a:lnSpc>
            </a:pPr>
            <a:r>
              <a:rPr lang="en-US" dirty="0">
                <a:latin typeface="Times New Roman" panose="02020603050405020304" pitchFamily="18" charset="0"/>
                <a:cs typeface="Times New Roman" panose="02020603050405020304" pitchFamily="18" charset="0"/>
              </a:rPr>
              <a:t>11 The sea was getting rougher and rougher. So they asked him, "What should we do to you to make the sea calm down for us?"</a:t>
            </a:r>
          </a:p>
          <a:p>
            <a:pPr>
              <a:lnSpc>
                <a:spcPct val="120000"/>
              </a:lnSpc>
            </a:pPr>
            <a:endParaRPr lang="en-US" dirty="0">
              <a:latin typeface="Times New Roman" panose="02020603050405020304" pitchFamily="18" charset="0"/>
              <a:cs typeface="Times New Roman" panose="02020603050405020304" pitchFamily="18" charset="0"/>
            </a:endParaRPr>
          </a:p>
          <a:p>
            <a:pPr>
              <a:lnSpc>
                <a:spcPct val="120000"/>
              </a:lnSpc>
            </a:pPr>
            <a:r>
              <a:rPr lang="en-US" dirty="0">
                <a:latin typeface="Times New Roman" panose="02020603050405020304" pitchFamily="18" charset="0"/>
                <a:cs typeface="Times New Roman" panose="02020603050405020304" pitchFamily="18" charset="0"/>
              </a:rPr>
              <a:t>12 "Pick me up and </a:t>
            </a:r>
            <a:r>
              <a:rPr lang="en-US" b="1" dirty="0">
                <a:solidFill>
                  <a:srgbClr val="00B050"/>
                </a:solidFill>
                <a:latin typeface="Times New Roman" panose="02020603050405020304" pitchFamily="18" charset="0"/>
                <a:cs typeface="Times New Roman" panose="02020603050405020304" pitchFamily="18" charset="0"/>
              </a:rPr>
              <a:t>throw</a:t>
            </a:r>
            <a:r>
              <a:rPr lang="en-US" dirty="0">
                <a:latin typeface="Times New Roman" panose="02020603050405020304" pitchFamily="18" charset="0"/>
                <a:cs typeface="Times New Roman" panose="02020603050405020304" pitchFamily="18" charset="0"/>
              </a:rPr>
              <a:t> me into the sea," he replied, "and it will become calm. I know that it is </a:t>
            </a:r>
            <a:r>
              <a:rPr lang="en-US" sz="2900" b="1" dirty="0">
                <a:solidFill>
                  <a:srgbClr val="00B050"/>
                </a:solidFill>
                <a:latin typeface="Times New Roman" panose="02020603050405020304" pitchFamily="18" charset="0"/>
                <a:cs typeface="Times New Roman" panose="02020603050405020304" pitchFamily="18" charset="0"/>
              </a:rPr>
              <a:t>my fault </a:t>
            </a:r>
            <a:r>
              <a:rPr lang="en-US" dirty="0">
                <a:latin typeface="Times New Roman" panose="02020603050405020304" pitchFamily="18" charset="0"/>
                <a:cs typeface="Times New Roman" panose="02020603050405020304" pitchFamily="18" charset="0"/>
              </a:rPr>
              <a:t>that this great storm has come upon you."</a:t>
            </a:r>
          </a:p>
          <a:p>
            <a:pPr>
              <a:lnSpc>
                <a:spcPct val="120000"/>
              </a:lnSpc>
            </a:pPr>
            <a:endParaRPr lang="en-US" dirty="0">
              <a:latin typeface="Times New Roman" panose="02020603050405020304" pitchFamily="18" charset="0"/>
              <a:cs typeface="Times New Roman" panose="02020603050405020304" pitchFamily="18" charset="0"/>
            </a:endParaRPr>
          </a:p>
          <a:p>
            <a:pPr>
              <a:lnSpc>
                <a:spcPct val="120000"/>
              </a:lnSpc>
            </a:pPr>
            <a:r>
              <a:rPr lang="en-US" dirty="0">
                <a:latin typeface="Times New Roman" panose="02020603050405020304" pitchFamily="18" charset="0"/>
                <a:cs typeface="Times New Roman" panose="02020603050405020304" pitchFamily="18" charset="0"/>
              </a:rPr>
              <a:t>13 Instead, the men did their best to row back to land. But they could not, for the sea grew even wilder than before.</a:t>
            </a:r>
          </a:p>
        </p:txBody>
      </p:sp>
    </p:spTree>
    <p:extLst>
      <p:ext uri="{BB962C8B-B14F-4D97-AF65-F5344CB8AC3E}">
        <p14:creationId xmlns:p14="http://schemas.microsoft.com/office/powerpoint/2010/main" val="692221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058336-0D8C-4C72-8804-93045C3ED021}"/>
              </a:ext>
            </a:extLst>
          </p:cNvPr>
          <p:cNvSpPr>
            <a:spLocks noGrp="1"/>
          </p:cNvSpPr>
          <p:nvPr>
            <p:ph type="title"/>
          </p:nvPr>
        </p:nvSpPr>
        <p:spPr/>
        <p:txBody>
          <a:bodyPr/>
          <a:lstStyle/>
          <a:p>
            <a:pPr algn="ctr"/>
            <a:r>
              <a:rPr lang="zh-TW" altLang="en-US" dirty="0">
                <a:latin typeface="KaiTi" panose="02010609060101010101" pitchFamily="49" charset="-122"/>
                <a:ea typeface="KaiTi" panose="02010609060101010101" pitchFamily="49" charset="-122"/>
              </a:rPr>
              <a:t>被投海</a:t>
            </a:r>
            <a:r>
              <a:rPr lang="en-US" altLang="zh-TW" dirty="0">
                <a:latin typeface="KaiTi" panose="02010609060101010101" pitchFamily="49" charset="-122"/>
                <a:ea typeface="KaiTi" panose="02010609060101010101" pitchFamily="49" charset="-122"/>
              </a:rPr>
              <a:t>(</a:t>
            </a:r>
            <a:r>
              <a:rPr lang="zh-CN" altLang="en-US" dirty="0">
                <a:latin typeface="KaiTi" panose="02010609060101010101" pitchFamily="49" charset="-122"/>
                <a:ea typeface="KaiTi" panose="02010609060101010101" pitchFamily="49" charset="-122"/>
              </a:rPr>
              <a:t>继续）</a:t>
            </a:r>
            <a:endParaRPr lang="en-US" dirty="0">
              <a:latin typeface="KaiTi" panose="02010609060101010101" pitchFamily="49" charset="-122"/>
              <a:ea typeface="KaiTi" panose="02010609060101010101" pitchFamily="49" charset="-122"/>
            </a:endParaRPr>
          </a:p>
        </p:txBody>
      </p:sp>
      <p:sp>
        <p:nvSpPr>
          <p:cNvPr id="4" name="Content Placeholder 3">
            <a:extLst>
              <a:ext uri="{FF2B5EF4-FFF2-40B4-BE49-F238E27FC236}">
                <a16:creationId xmlns:a16="http://schemas.microsoft.com/office/drawing/2014/main" id="{559D8BDD-B52F-49F1-BA0B-61B34EDCB1C0}"/>
              </a:ext>
            </a:extLst>
          </p:cNvPr>
          <p:cNvSpPr>
            <a:spLocks noGrp="1"/>
          </p:cNvSpPr>
          <p:nvPr>
            <p:ph sz="half" idx="1"/>
          </p:nvPr>
        </p:nvSpPr>
        <p:spPr/>
        <p:txBody>
          <a:bodyPr>
            <a:noAutofit/>
          </a:bodyPr>
          <a:lstStyle/>
          <a:p>
            <a:pPr>
              <a:lnSpc>
                <a:spcPct val="120000"/>
              </a:lnSpc>
            </a:pPr>
            <a:r>
              <a:rPr lang="en-US" altLang="zh-CN" sz="1800" dirty="0">
                <a:latin typeface="KaiTi" panose="02010609060101010101" pitchFamily="49" charset="-122"/>
                <a:ea typeface="KaiTi" panose="02010609060101010101" pitchFamily="49" charset="-122"/>
              </a:rPr>
              <a:t>14 </a:t>
            </a:r>
            <a:r>
              <a:rPr lang="zh-CN" altLang="en-US" sz="1800" dirty="0">
                <a:latin typeface="KaiTi" panose="02010609060101010101" pitchFamily="49" charset="-122"/>
                <a:ea typeface="KaiTi" panose="02010609060101010101" pitchFamily="49" charset="-122"/>
              </a:rPr>
              <a:t>他们便</a:t>
            </a:r>
            <a:r>
              <a:rPr lang="zh-CN" altLang="en-US" sz="2000" b="1" dirty="0">
                <a:solidFill>
                  <a:srgbClr val="00B050"/>
                </a:solidFill>
                <a:latin typeface="KaiTi" panose="02010609060101010101" pitchFamily="49" charset="-122"/>
                <a:ea typeface="KaiTi" panose="02010609060101010101" pitchFamily="49" charset="-122"/>
              </a:rPr>
              <a:t>求告</a:t>
            </a:r>
            <a:r>
              <a:rPr lang="zh-CN" altLang="en-US" sz="1800" dirty="0">
                <a:latin typeface="KaiTi" panose="02010609060101010101" pitchFamily="49" charset="-122"/>
                <a:ea typeface="KaiTi" panose="02010609060101010101" pitchFamily="49" charset="-122"/>
              </a:rPr>
              <a:t>耶和华说，耶和华阿，我们</a:t>
            </a:r>
            <a:r>
              <a:rPr lang="zh-CN" altLang="en-US" sz="2000" b="1" dirty="0">
                <a:solidFill>
                  <a:srgbClr val="00B050"/>
                </a:solidFill>
                <a:latin typeface="KaiTi" panose="02010609060101010101" pitchFamily="49" charset="-122"/>
                <a:ea typeface="KaiTi" panose="02010609060101010101" pitchFamily="49" charset="-122"/>
              </a:rPr>
              <a:t>恳求</a:t>
            </a:r>
            <a:r>
              <a:rPr lang="zh-CN" altLang="en-US" sz="1800" dirty="0">
                <a:latin typeface="KaiTi" panose="02010609060101010101" pitchFamily="49" charset="-122"/>
                <a:ea typeface="KaiTi" panose="02010609060101010101" pitchFamily="49" charset="-122"/>
              </a:rPr>
              <a:t>你，不要因这人的性命使我们死亡，不要使流无辜血的罪归与我们。因为你耶和华是随自己的意旨行事。</a:t>
            </a:r>
          </a:p>
          <a:p>
            <a:pPr>
              <a:lnSpc>
                <a:spcPct val="120000"/>
              </a:lnSpc>
            </a:pPr>
            <a:r>
              <a:rPr lang="en-US" altLang="zh-CN" sz="1800" dirty="0">
                <a:latin typeface="KaiTi" panose="02010609060101010101" pitchFamily="49" charset="-122"/>
                <a:ea typeface="KaiTi" panose="02010609060101010101" pitchFamily="49" charset="-122"/>
              </a:rPr>
              <a:t>15 </a:t>
            </a:r>
            <a:r>
              <a:rPr lang="zh-CN" altLang="en-US" sz="1800" dirty="0">
                <a:latin typeface="KaiTi" panose="02010609060101010101" pitchFamily="49" charset="-122"/>
                <a:ea typeface="KaiTi" panose="02010609060101010101" pitchFamily="49" charset="-122"/>
              </a:rPr>
              <a:t>他们遂将约拿抬起，抛在海中，海的狂浪就平息了。</a:t>
            </a:r>
          </a:p>
          <a:p>
            <a:pPr>
              <a:lnSpc>
                <a:spcPct val="120000"/>
              </a:lnSpc>
            </a:pPr>
            <a:r>
              <a:rPr lang="en-US" altLang="zh-CN" sz="1800" dirty="0">
                <a:latin typeface="KaiTi" panose="02010609060101010101" pitchFamily="49" charset="-122"/>
                <a:ea typeface="KaiTi" panose="02010609060101010101" pitchFamily="49" charset="-122"/>
              </a:rPr>
              <a:t>16 </a:t>
            </a:r>
            <a:r>
              <a:rPr lang="zh-CN" altLang="en-US" sz="1800" dirty="0">
                <a:latin typeface="KaiTi" panose="02010609060101010101" pitchFamily="49" charset="-122"/>
                <a:ea typeface="KaiTi" panose="02010609060101010101" pitchFamily="49" charset="-122"/>
              </a:rPr>
              <a:t>那些人便</a:t>
            </a:r>
            <a:r>
              <a:rPr lang="zh-CN" altLang="en-US" sz="2000" b="1" dirty="0">
                <a:solidFill>
                  <a:srgbClr val="00B050"/>
                </a:solidFill>
                <a:latin typeface="KaiTi" panose="02010609060101010101" pitchFamily="49" charset="-122"/>
                <a:ea typeface="KaiTi" panose="02010609060101010101" pitchFamily="49" charset="-122"/>
              </a:rPr>
              <a:t>大大敬畏</a:t>
            </a:r>
            <a:r>
              <a:rPr lang="zh-CN" altLang="en-US" sz="1800" dirty="0">
                <a:latin typeface="KaiTi" panose="02010609060101010101" pitchFamily="49" charset="-122"/>
                <a:ea typeface="KaiTi" panose="02010609060101010101" pitchFamily="49" charset="-122"/>
              </a:rPr>
              <a:t>耶和华，向耶和华献祭，并且</a:t>
            </a:r>
            <a:r>
              <a:rPr lang="zh-CN" altLang="en-US" sz="2000" b="1" dirty="0">
                <a:solidFill>
                  <a:srgbClr val="00B050"/>
                </a:solidFill>
                <a:latin typeface="KaiTi" panose="02010609060101010101" pitchFamily="49" charset="-122"/>
                <a:ea typeface="KaiTi" panose="02010609060101010101" pitchFamily="49" charset="-122"/>
              </a:rPr>
              <a:t>许愿</a:t>
            </a:r>
            <a:r>
              <a:rPr lang="zh-CN" altLang="en-US" sz="1800" dirty="0">
                <a:latin typeface="KaiTi" panose="02010609060101010101" pitchFamily="49" charset="-122"/>
                <a:ea typeface="KaiTi" panose="02010609060101010101" pitchFamily="49" charset="-122"/>
              </a:rPr>
              <a:t>。</a:t>
            </a:r>
          </a:p>
          <a:p>
            <a:pPr>
              <a:lnSpc>
                <a:spcPct val="120000"/>
              </a:lnSpc>
            </a:pPr>
            <a:r>
              <a:rPr lang="en-US" altLang="zh-CN" sz="1800" dirty="0">
                <a:latin typeface="KaiTi" panose="02010609060101010101" pitchFamily="49" charset="-122"/>
                <a:ea typeface="KaiTi" panose="02010609060101010101" pitchFamily="49" charset="-122"/>
              </a:rPr>
              <a:t>17 </a:t>
            </a:r>
            <a:r>
              <a:rPr lang="zh-CN" altLang="en-US" sz="1800" dirty="0">
                <a:latin typeface="KaiTi" panose="02010609060101010101" pitchFamily="49" charset="-122"/>
                <a:ea typeface="KaiTi" panose="02010609060101010101" pitchFamily="49" charset="-122"/>
              </a:rPr>
              <a:t>耶和华安排一条</a:t>
            </a:r>
            <a:r>
              <a:rPr lang="zh-CN" altLang="en-US" sz="2000" b="1" dirty="0">
                <a:solidFill>
                  <a:srgbClr val="00B050"/>
                </a:solidFill>
                <a:latin typeface="KaiTi" panose="02010609060101010101" pitchFamily="49" charset="-122"/>
                <a:ea typeface="KaiTi" panose="02010609060101010101" pitchFamily="49" charset="-122"/>
              </a:rPr>
              <a:t>大鱼</a:t>
            </a:r>
            <a:r>
              <a:rPr lang="zh-CN" altLang="en-US" sz="1800" dirty="0">
                <a:latin typeface="KaiTi" panose="02010609060101010101" pitchFamily="49" charset="-122"/>
                <a:ea typeface="KaiTi" panose="02010609060101010101" pitchFamily="49" charset="-122"/>
              </a:rPr>
              <a:t>吞了约拿，他在鱼腹中</a:t>
            </a:r>
            <a:r>
              <a:rPr lang="zh-CN" altLang="en-US" sz="2000" b="1" dirty="0">
                <a:solidFill>
                  <a:srgbClr val="00B050"/>
                </a:solidFill>
                <a:latin typeface="KaiTi" panose="02010609060101010101" pitchFamily="49" charset="-122"/>
                <a:ea typeface="KaiTi" panose="02010609060101010101" pitchFamily="49" charset="-122"/>
              </a:rPr>
              <a:t>三日三夜</a:t>
            </a:r>
            <a:r>
              <a:rPr lang="zh-CN" altLang="en-US" sz="1800" dirty="0">
                <a:latin typeface="KaiTi" panose="02010609060101010101" pitchFamily="49" charset="-122"/>
                <a:ea typeface="KaiTi" panose="02010609060101010101" pitchFamily="49" charset="-122"/>
              </a:rPr>
              <a:t>。</a:t>
            </a:r>
            <a:endParaRPr lang="en-US" sz="1800" dirty="0">
              <a:latin typeface="KaiTi" panose="02010609060101010101" pitchFamily="49" charset="-122"/>
              <a:ea typeface="KaiTi" panose="02010609060101010101" pitchFamily="49" charset="-122"/>
            </a:endParaRPr>
          </a:p>
        </p:txBody>
      </p:sp>
      <p:sp>
        <p:nvSpPr>
          <p:cNvPr id="9" name="Content Placeholder 8">
            <a:extLst>
              <a:ext uri="{FF2B5EF4-FFF2-40B4-BE49-F238E27FC236}">
                <a16:creationId xmlns:a16="http://schemas.microsoft.com/office/drawing/2014/main" id="{9BAECAA6-A348-44DD-8258-6342938C95FF}"/>
              </a:ext>
            </a:extLst>
          </p:cNvPr>
          <p:cNvSpPr>
            <a:spLocks noGrp="1"/>
          </p:cNvSpPr>
          <p:nvPr>
            <p:ph sz="half" idx="2"/>
          </p:nvPr>
        </p:nvSpPr>
        <p:spPr/>
        <p:txBody>
          <a:bodyPr>
            <a:normAutofit fontScale="62500" lnSpcReduction="20000"/>
          </a:bodyPr>
          <a:lstStyle/>
          <a:p>
            <a:pPr>
              <a:lnSpc>
                <a:spcPct val="120000"/>
              </a:lnSpc>
            </a:pPr>
            <a:r>
              <a:rPr lang="en-US" dirty="0">
                <a:latin typeface="Times New Roman" panose="02020603050405020304" pitchFamily="18" charset="0"/>
                <a:cs typeface="Times New Roman" panose="02020603050405020304" pitchFamily="18" charset="0"/>
              </a:rPr>
              <a:t>14 Then they </a:t>
            </a:r>
            <a:r>
              <a:rPr lang="en-US" b="1" dirty="0">
                <a:solidFill>
                  <a:srgbClr val="00B050"/>
                </a:solidFill>
                <a:latin typeface="Times New Roman" panose="02020603050405020304" pitchFamily="18" charset="0"/>
                <a:cs typeface="Times New Roman" panose="02020603050405020304" pitchFamily="18" charset="0"/>
              </a:rPr>
              <a:t>cried to </a:t>
            </a:r>
            <a:r>
              <a:rPr lang="en-US" dirty="0">
                <a:latin typeface="Times New Roman" panose="02020603050405020304" pitchFamily="18" charset="0"/>
                <a:cs typeface="Times New Roman" panose="02020603050405020304" pitchFamily="18" charset="0"/>
              </a:rPr>
              <a:t>the LORD, "O LORD, please do not let us die for taking this man's life. Do not hold us accountable for killing an innocent man, for you, O LORD, have done as you pleased."</a:t>
            </a:r>
          </a:p>
          <a:p>
            <a:pPr>
              <a:lnSpc>
                <a:spcPct val="120000"/>
              </a:lnSpc>
            </a:pPr>
            <a:r>
              <a:rPr lang="en-US" dirty="0">
                <a:latin typeface="Times New Roman" panose="02020603050405020304" pitchFamily="18" charset="0"/>
                <a:cs typeface="Times New Roman" panose="02020603050405020304" pitchFamily="18" charset="0"/>
              </a:rPr>
              <a:t>15 Then they took Jonah and threw him overboard, and the raging sea grew calm.</a:t>
            </a:r>
          </a:p>
          <a:p>
            <a:pPr>
              <a:lnSpc>
                <a:spcPct val="120000"/>
              </a:lnSpc>
            </a:pPr>
            <a:r>
              <a:rPr lang="en-US" dirty="0">
                <a:latin typeface="Times New Roman" panose="02020603050405020304" pitchFamily="18" charset="0"/>
                <a:cs typeface="Times New Roman" panose="02020603050405020304" pitchFamily="18" charset="0"/>
              </a:rPr>
              <a:t>16 At this the men </a:t>
            </a:r>
            <a:r>
              <a:rPr lang="en-US" sz="2900" b="1" dirty="0">
                <a:solidFill>
                  <a:srgbClr val="00B050"/>
                </a:solidFill>
                <a:latin typeface="Times New Roman" panose="02020603050405020304" pitchFamily="18" charset="0"/>
                <a:cs typeface="Times New Roman" panose="02020603050405020304" pitchFamily="18" charset="0"/>
              </a:rPr>
              <a:t>greatly feared </a:t>
            </a:r>
            <a:r>
              <a:rPr lang="en-US" dirty="0">
                <a:latin typeface="Times New Roman" panose="02020603050405020304" pitchFamily="18" charset="0"/>
                <a:cs typeface="Times New Roman" panose="02020603050405020304" pitchFamily="18" charset="0"/>
              </a:rPr>
              <a:t>the LORD, and they offered a sacrifice to the LORD and </a:t>
            </a:r>
            <a:r>
              <a:rPr lang="en-US" sz="2900" b="1" dirty="0">
                <a:solidFill>
                  <a:srgbClr val="00B050"/>
                </a:solidFill>
                <a:latin typeface="Times New Roman" panose="02020603050405020304" pitchFamily="18" charset="0"/>
                <a:cs typeface="Times New Roman" panose="02020603050405020304" pitchFamily="18" charset="0"/>
              </a:rPr>
              <a:t>made vows</a:t>
            </a:r>
            <a:r>
              <a:rPr lang="en-US" dirty="0">
                <a:latin typeface="Times New Roman" panose="02020603050405020304" pitchFamily="18" charset="0"/>
                <a:cs typeface="Times New Roman" panose="02020603050405020304" pitchFamily="18" charset="0"/>
              </a:rPr>
              <a:t> to him.</a:t>
            </a:r>
          </a:p>
          <a:p>
            <a:pPr>
              <a:lnSpc>
                <a:spcPct val="120000"/>
              </a:lnSpc>
            </a:pPr>
            <a:r>
              <a:rPr lang="en-US" dirty="0">
                <a:latin typeface="Times New Roman" panose="02020603050405020304" pitchFamily="18" charset="0"/>
                <a:cs typeface="Times New Roman" panose="02020603050405020304" pitchFamily="18" charset="0"/>
              </a:rPr>
              <a:t>17 But the LORD </a:t>
            </a:r>
            <a:r>
              <a:rPr lang="en-US" sz="2900" b="1" dirty="0">
                <a:solidFill>
                  <a:srgbClr val="00B050"/>
                </a:solidFill>
                <a:latin typeface="Times New Roman" panose="02020603050405020304" pitchFamily="18" charset="0"/>
                <a:cs typeface="Times New Roman" panose="02020603050405020304" pitchFamily="18" charset="0"/>
              </a:rPr>
              <a:t>provided</a:t>
            </a:r>
            <a:r>
              <a:rPr lang="en-US" dirty="0">
                <a:latin typeface="Times New Roman" panose="02020603050405020304" pitchFamily="18" charset="0"/>
                <a:cs typeface="Times New Roman" panose="02020603050405020304" pitchFamily="18" charset="0"/>
              </a:rPr>
              <a:t> a </a:t>
            </a:r>
            <a:r>
              <a:rPr lang="en-US" sz="2900" b="1" dirty="0">
                <a:solidFill>
                  <a:srgbClr val="00B050"/>
                </a:solidFill>
                <a:latin typeface="Times New Roman" panose="02020603050405020304" pitchFamily="18" charset="0"/>
                <a:cs typeface="Times New Roman" panose="02020603050405020304" pitchFamily="18" charset="0"/>
              </a:rPr>
              <a:t>great fish </a:t>
            </a:r>
            <a:r>
              <a:rPr lang="en-US" dirty="0">
                <a:latin typeface="Times New Roman" panose="02020603050405020304" pitchFamily="18" charset="0"/>
                <a:cs typeface="Times New Roman" panose="02020603050405020304" pitchFamily="18" charset="0"/>
              </a:rPr>
              <a:t>to swallow Jonah, and Jonah was inside the fish </a:t>
            </a:r>
            <a:r>
              <a:rPr lang="en-US" sz="2900" b="1" dirty="0">
                <a:solidFill>
                  <a:srgbClr val="00B050"/>
                </a:solidFill>
                <a:latin typeface="Times New Roman" panose="02020603050405020304" pitchFamily="18" charset="0"/>
                <a:cs typeface="Times New Roman" panose="02020603050405020304" pitchFamily="18" charset="0"/>
              </a:rPr>
              <a:t>three days and three nights.</a:t>
            </a:r>
          </a:p>
        </p:txBody>
      </p:sp>
    </p:spTree>
    <p:extLst>
      <p:ext uri="{BB962C8B-B14F-4D97-AF65-F5344CB8AC3E}">
        <p14:creationId xmlns:p14="http://schemas.microsoft.com/office/powerpoint/2010/main" val="3342094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634387-1F91-4E49-AF5B-02182D71A46A}"/>
              </a:ext>
            </a:extLst>
          </p:cNvPr>
          <p:cNvPicPr>
            <a:picLocks noChangeAspect="1"/>
          </p:cNvPicPr>
          <p:nvPr/>
        </p:nvPicPr>
        <p:blipFill>
          <a:blip r:embed="rId2"/>
          <a:stretch>
            <a:fillRect/>
          </a:stretch>
        </p:blipFill>
        <p:spPr>
          <a:xfrm>
            <a:off x="1116599" y="971666"/>
            <a:ext cx="9958801" cy="4914667"/>
          </a:xfrm>
          <a:prstGeom prst="rect">
            <a:avLst/>
          </a:prstGeom>
        </p:spPr>
      </p:pic>
    </p:spTree>
    <p:extLst>
      <p:ext uri="{BB962C8B-B14F-4D97-AF65-F5344CB8AC3E}">
        <p14:creationId xmlns:p14="http://schemas.microsoft.com/office/powerpoint/2010/main" val="3770547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058336-0D8C-4C72-8804-93045C3ED021}"/>
              </a:ext>
            </a:extLst>
          </p:cNvPr>
          <p:cNvSpPr>
            <a:spLocks noGrp="1"/>
          </p:cNvSpPr>
          <p:nvPr>
            <p:ph type="title"/>
          </p:nvPr>
        </p:nvSpPr>
        <p:spPr/>
        <p:txBody>
          <a:bodyPr/>
          <a:lstStyle/>
          <a:p>
            <a:pPr algn="ctr"/>
            <a:r>
              <a:rPr lang="zh-TW" altLang="en-US" dirty="0">
                <a:latin typeface="KaiTi" panose="02010609060101010101" pitchFamily="49" charset="-122"/>
                <a:ea typeface="KaiTi" panose="02010609060101010101" pitchFamily="49" charset="-122"/>
              </a:rPr>
              <a:t>万事互相效力</a:t>
            </a:r>
            <a:r>
              <a:rPr lang="zh-CN" altLang="en-US" dirty="0">
                <a:latin typeface="KaiTi" panose="02010609060101010101" pitchFamily="49" charset="-122"/>
                <a:ea typeface="KaiTi" panose="02010609060101010101" pitchFamily="49" charset="-122"/>
              </a:rPr>
              <a:t>（赛五十五</a:t>
            </a:r>
            <a:r>
              <a:rPr lang="en-US" altLang="zh-CN" dirty="0">
                <a:latin typeface="KaiTi" panose="02010609060101010101" pitchFamily="49" charset="-122"/>
                <a:ea typeface="KaiTi" panose="02010609060101010101" pitchFamily="49" charset="-122"/>
              </a:rPr>
              <a:t>8 ~ 9</a:t>
            </a:r>
            <a:r>
              <a:rPr lang="zh-CN" altLang="en-US" dirty="0">
                <a:latin typeface="KaiTi" panose="02010609060101010101" pitchFamily="49" charset="-122"/>
                <a:ea typeface="KaiTi" panose="02010609060101010101" pitchFamily="49" charset="-122"/>
              </a:rPr>
              <a:t>）</a:t>
            </a:r>
            <a:endParaRPr lang="en-US" dirty="0">
              <a:latin typeface="KaiTi" panose="02010609060101010101" pitchFamily="49" charset="-122"/>
              <a:ea typeface="KaiTi" panose="02010609060101010101" pitchFamily="49" charset="-122"/>
            </a:endParaRPr>
          </a:p>
        </p:txBody>
      </p:sp>
      <p:sp>
        <p:nvSpPr>
          <p:cNvPr id="4" name="Content Placeholder 3">
            <a:extLst>
              <a:ext uri="{FF2B5EF4-FFF2-40B4-BE49-F238E27FC236}">
                <a16:creationId xmlns:a16="http://schemas.microsoft.com/office/drawing/2014/main" id="{559D8BDD-B52F-49F1-BA0B-61B34EDCB1C0}"/>
              </a:ext>
            </a:extLst>
          </p:cNvPr>
          <p:cNvSpPr>
            <a:spLocks noGrp="1"/>
          </p:cNvSpPr>
          <p:nvPr>
            <p:ph sz="half" idx="1"/>
          </p:nvPr>
        </p:nvSpPr>
        <p:spPr>
          <a:xfrm>
            <a:off x="838200" y="1825625"/>
            <a:ext cx="10178562" cy="4351338"/>
          </a:xfrm>
        </p:spPr>
        <p:txBody>
          <a:bodyPr>
            <a:noAutofit/>
          </a:bodyPr>
          <a:lstStyle/>
          <a:p>
            <a:pPr>
              <a:lnSpc>
                <a:spcPct val="120000"/>
              </a:lnSpc>
            </a:pPr>
            <a:r>
              <a:rPr lang="en-US" altLang="zh-CN" sz="4000" dirty="0">
                <a:latin typeface="KaiTi" panose="02010609060101010101" pitchFamily="49" charset="-122"/>
                <a:ea typeface="KaiTi" panose="02010609060101010101" pitchFamily="49" charset="-122"/>
              </a:rPr>
              <a:t>8</a:t>
            </a:r>
            <a:r>
              <a:rPr lang="zh-CN" altLang="en-US" sz="4000" dirty="0">
                <a:latin typeface="KaiTi" panose="02010609060101010101" pitchFamily="49" charset="-122"/>
                <a:ea typeface="KaiTi" panose="02010609060101010101" pitchFamily="49" charset="-122"/>
              </a:rPr>
              <a:t>耶和华说，我的意念，非同你们的意念，我的道路，非同你们的道路。</a:t>
            </a:r>
            <a:endParaRPr lang="en-US" altLang="zh-CN" sz="4000" dirty="0">
              <a:latin typeface="KaiTi" panose="02010609060101010101" pitchFamily="49" charset="-122"/>
              <a:ea typeface="KaiTi" panose="02010609060101010101" pitchFamily="49" charset="-122"/>
            </a:endParaRPr>
          </a:p>
          <a:p>
            <a:pPr>
              <a:lnSpc>
                <a:spcPct val="120000"/>
              </a:lnSpc>
            </a:pPr>
            <a:r>
              <a:rPr lang="en-US" altLang="zh-CN" sz="4000" dirty="0">
                <a:latin typeface="KaiTi" panose="02010609060101010101" pitchFamily="49" charset="-122"/>
                <a:ea typeface="KaiTi" panose="02010609060101010101" pitchFamily="49" charset="-122"/>
              </a:rPr>
              <a:t>9</a:t>
            </a:r>
            <a:r>
              <a:rPr lang="zh-CN" altLang="en-US" sz="4000" dirty="0">
                <a:latin typeface="KaiTi" panose="02010609060101010101" pitchFamily="49" charset="-122"/>
                <a:ea typeface="KaiTi" panose="02010609060101010101" pitchFamily="49" charset="-122"/>
              </a:rPr>
              <a:t>天怎样高过地，照样我的道路，高过你们的道路，我的意念，高过你们的意念。</a:t>
            </a:r>
            <a:endParaRPr lang="en-US" sz="40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319332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827AF6-5FC0-49A2-8316-FEACFFECDDC8}"/>
              </a:ext>
            </a:extLst>
          </p:cNvPr>
          <p:cNvPicPr>
            <a:picLocks noChangeAspect="1"/>
          </p:cNvPicPr>
          <p:nvPr/>
        </p:nvPicPr>
        <p:blipFill>
          <a:blip r:embed="rId2"/>
          <a:stretch>
            <a:fillRect/>
          </a:stretch>
        </p:blipFill>
        <p:spPr>
          <a:xfrm>
            <a:off x="3161892" y="-1371600"/>
            <a:ext cx="5868216" cy="11935956"/>
          </a:xfrm>
          <a:prstGeom prst="rect">
            <a:avLst/>
          </a:prstGeom>
        </p:spPr>
      </p:pic>
      <p:sp>
        <p:nvSpPr>
          <p:cNvPr id="8" name="Oval 7">
            <a:extLst>
              <a:ext uri="{FF2B5EF4-FFF2-40B4-BE49-F238E27FC236}">
                <a16:creationId xmlns:a16="http://schemas.microsoft.com/office/drawing/2014/main" id="{66738C3A-62D8-4F86-8FDE-A05391853386}"/>
              </a:ext>
            </a:extLst>
          </p:cNvPr>
          <p:cNvSpPr/>
          <p:nvPr/>
        </p:nvSpPr>
        <p:spPr>
          <a:xfrm>
            <a:off x="6227885" y="3224777"/>
            <a:ext cx="1940169" cy="9847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330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FB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map&#10;&#10;Description generated with high confidence">
            <a:extLst>
              <a:ext uri="{FF2B5EF4-FFF2-40B4-BE49-F238E27FC236}">
                <a16:creationId xmlns:a16="http://schemas.microsoft.com/office/drawing/2014/main" id="{9DC15A92-58D0-4268-AA7C-D9D6CDBF8932}"/>
              </a:ext>
            </a:extLst>
          </p:cNvPr>
          <p:cNvPicPr>
            <a:picLocks noChangeAspect="1"/>
          </p:cNvPicPr>
          <p:nvPr/>
        </p:nvPicPr>
        <p:blipFill rotWithShape="1">
          <a:blip r:embed="rId2">
            <a:extLst>
              <a:ext uri="{28A0092B-C50C-407E-A947-70E740481C1C}">
                <a14:useLocalDpi xmlns:a14="http://schemas.microsoft.com/office/drawing/2010/main" val="0"/>
              </a:ext>
            </a:extLst>
          </a:blip>
          <a:srcRect t="8674" b="20348"/>
          <a:stretch/>
        </p:blipFill>
        <p:spPr>
          <a:xfrm>
            <a:off x="1143945" y="643467"/>
            <a:ext cx="9904109" cy="5571066"/>
          </a:xfrm>
          <a:prstGeom prst="rect">
            <a:avLst/>
          </a:prstGeom>
        </p:spPr>
      </p:pic>
      <p:pic>
        <p:nvPicPr>
          <p:cNvPr id="2" name="Picture 1">
            <a:extLst>
              <a:ext uri="{FF2B5EF4-FFF2-40B4-BE49-F238E27FC236}">
                <a16:creationId xmlns:a16="http://schemas.microsoft.com/office/drawing/2014/main" id="{1883B616-B171-4F04-86B6-4F6B0ECE4603}"/>
              </a:ext>
            </a:extLst>
          </p:cNvPr>
          <p:cNvPicPr>
            <a:picLocks noChangeAspect="1"/>
          </p:cNvPicPr>
          <p:nvPr/>
        </p:nvPicPr>
        <p:blipFill>
          <a:blip r:embed="rId3"/>
          <a:stretch>
            <a:fillRect/>
          </a:stretch>
        </p:blipFill>
        <p:spPr>
          <a:xfrm>
            <a:off x="6624040" y="1953137"/>
            <a:ext cx="1950889" cy="999831"/>
          </a:xfrm>
          <a:prstGeom prst="rect">
            <a:avLst/>
          </a:prstGeom>
        </p:spPr>
      </p:pic>
    </p:spTree>
    <p:extLst>
      <p:ext uri="{BB962C8B-B14F-4D97-AF65-F5344CB8AC3E}">
        <p14:creationId xmlns:p14="http://schemas.microsoft.com/office/powerpoint/2010/main" val="219812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F1D0F-1BA7-4989-95D9-27809D3AC58F}"/>
              </a:ext>
            </a:extLst>
          </p:cNvPr>
          <p:cNvSpPr>
            <a:spLocks noGrp="1"/>
          </p:cNvSpPr>
          <p:nvPr>
            <p:ph type="title"/>
          </p:nvPr>
        </p:nvSpPr>
        <p:spPr/>
        <p:txBody>
          <a:bodyPr/>
          <a:lstStyle/>
          <a:p>
            <a:pPr algn="ctr"/>
            <a:r>
              <a:rPr lang="zh-CN" altLang="en-US" dirty="0">
                <a:latin typeface="KaiTi" panose="02010609060101010101" pitchFamily="49" charset="-122"/>
                <a:ea typeface="KaiTi" panose="02010609060101010101" pitchFamily="49" charset="-122"/>
              </a:rPr>
              <a:t>约拿书中有争议性的问题</a:t>
            </a:r>
            <a:endParaRPr lang="en-US" dirty="0">
              <a:latin typeface="KaiTi" panose="02010609060101010101" pitchFamily="49" charset="-122"/>
              <a:ea typeface="KaiTi" panose="02010609060101010101" pitchFamily="49" charset="-122"/>
            </a:endParaRPr>
          </a:p>
        </p:txBody>
      </p:sp>
      <p:sp>
        <p:nvSpPr>
          <p:cNvPr id="3" name="Content Placeholder 2">
            <a:extLst>
              <a:ext uri="{FF2B5EF4-FFF2-40B4-BE49-F238E27FC236}">
                <a16:creationId xmlns:a16="http://schemas.microsoft.com/office/drawing/2014/main" id="{9BC47760-C89B-41C6-98A3-CB901FFA76D8}"/>
              </a:ext>
            </a:extLst>
          </p:cNvPr>
          <p:cNvSpPr>
            <a:spLocks noGrp="1"/>
          </p:cNvSpPr>
          <p:nvPr>
            <p:ph idx="1"/>
          </p:nvPr>
        </p:nvSpPr>
        <p:spPr/>
        <p:txBody>
          <a:bodyPr/>
          <a:lstStyle/>
          <a:p>
            <a:r>
              <a:rPr lang="en-US" dirty="0">
                <a:latin typeface="KaiTi" panose="02010609060101010101" pitchFamily="49" charset="-122"/>
                <a:ea typeface="KaiTi" panose="02010609060101010101" pitchFamily="49" charset="-122"/>
              </a:rPr>
              <a:t>1)</a:t>
            </a:r>
            <a:r>
              <a:rPr lang="zh-CN" altLang="en-US" dirty="0">
                <a:latin typeface="KaiTi" panose="02010609060101010101" pitchFamily="49" charset="-122"/>
                <a:ea typeface="KaiTi" panose="02010609060101010101" pitchFamily="49" charset="-122"/>
              </a:rPr>
              <a:t>本书不是历史 </a:t>
            </a:r>
            <a:r>
              <a:rPr lang="en-US" dirty="0">
                <a:latin typeface="KaiTi" panose="02010609060101010101" pitchFamily="49" charset="-122"/>
                <a:ea typeface="KaiTi" panose="02010609060101010101" pitchFamily="49" charset="-122"/>
              </a:rPr>
              <a:t>,</a:t>
            </a:r>
            <a:r>
              <a:rPr lang="zh-CN" altLang="en-US" dirty="0">
                <a:latin typeface="KaiTi" panose="02010609060101010101" pitchFamily="49" charset="-122"/>
                <a:ea typeface="KaiTi" panose="02010609060101010101" pitchFamily="49" charset="-122"/>
              </a:rPr>
              <a:t>而是根据古代传奇人物而写的短篇小说</a:t>
            </a:r>
            <a:r>
              <a:rPr lang="en-US" dirty="0">
                <a:latin typeface="KaiTi" panose="02010609060101010101" pitchFamily="49" charset="-122"/>
                <a:ea typeface="KaiTi" panose="02010609060101010101" pitchFamily="49" charset="-122"/>
              </a:rPr>
              <a:t>, </a:t>
            </a:r>
            <a:r>
              <a:rPr lang="zh-CN" altLang="en-US" dirty="0">
                <a:latin typeface="KaiTi" panose="02010609060101010101" pitchFamily="49" charset="-122"/>
                <a:ea typeface="KaiTi" panose="02010609060101010101" pitchFamily="49" charset="-122"/>
              </a:rPr>
              <a:t>持这种看法的人不相信神迹</a:t>
            </a:r>
            <a:endParaRPr lang="en-US" dirty="0">
              <a:latin typeface="KaiTi" panose="02010609060101010101" pitchFamily="49" charset="-122"/>
              <a:ea typeface="KaiTi" panose="02010609060101010101" pitchFamily="49" charset="-122"/>
            </a:endParaRPr>
          </a:p>
          <a:p>
            <a:r>
              <a:rPr lang="en-US" dirty="0">
                <a:latin typeface="KaiTi" panose="02010609060101010101" pitchFamily="49" charset="-122"/>
                <a:ea typeface="KaiTi" panose="02010609060101010101" pitchFamily="49" charset="-122"/>
              </a:rPr>
              <a:t>2)</a:t>
            </a:r>
            <a:r>
              <a:rPr lang="zh-CN" altLang="en-US" dirty="0">
                <a:latin typeface="KaiTi" panose="02010609060101010101" pitchFamily="49" charset="-122"/>
                <a:ea typeface="KaiTi" panose="02010609060101010101" pitchFamily="49" charset="-122"/>
              </a:rPr>
              <a:t>本书为一个寓言</a:t>
            </a:r>
            <a:r>
              <a:rPr lang="en-US" dirty="0">
                <a:latin typeface="KaiTi" panose="02010609060101010101" pitchFamily="49" charset="-122"/>
                <a:ea typeface="KaiTi" panose="02010609060101010101" pitchFamily="49" charset="-122"/>
              </a:rPr>
              <a:t>,</a:t>
            </a:r>
            <a:r>
              <a:rPr lang="zh-CN" altLang="en-US" dirty="0">
                <a:latin typeface="KaiTi" panose="02010609060101010101" pitchFamily="49" charset="-122"/>
                <a:ea typeface="KaiTi" panose="02010609060101010101" pitchFamily="49" charset="-122"/>
              </a:rPr>
              <a:t>借约拿的故事讽喻被掳归回后的犹太人</a:t>
            </a:r>
            <a:r>
              <a:rPr lang="en-US" dirty="0">
                <a:latin typeface="KaiTi" panose="02010609060101010101" pitchFamily="49" charset="-122"/>
                <a:ea typeface="KaiTi" panose="02010609060101010101" pitchFamily="49" charset="-122"/>
              </a:rPr>
              <a:t>.</a:t>
            </a:r>
            <a:r>
              <a:rPr lang="zh-CN" altLang="en-US" dirty="0">
                <a:latin typeface="KaiTi" panose="02010609060101010101" pitchFamily="49" charset="-122"/>
                <a:ea typeface="KaiTi" panose="02010609060101010101" pitchFamily="49" charset="-122"/>
              </a:rPr>
              <a:t>尼尼微人代表广大的非犹太人世界</a:t>
            </a:r>
            <a:r>
              <a:rPr lang="en-US" dirty="0">
                <a:latin typeface="KaiTi" panose="02010609060101010101" pitchFamily="49" charset="-122"/>
                <a:ea typeface="KaiTi" panose="02010609060101010101" pitchFamily="49" charset="-122"/>
              </a:rPr>
              <a:t>. </a:t>
            </a:r>
            <a:r>
              <a:rPr lang="zh-CN" altLang="en-US" dirty="0">
                <a:latin typeface="KaiTi" panose="02010609060101010101" pitchFamily="49" charset="-122"/>
                <a:ea typeface="KaiTi" panose="02010609060101010101" pitchFamily="49" charset="-122"/>
              </a:rPr>
              <a:t>本书说明</a:t>
            </a:r>
            <a:r>
              <a:rPr lang="en-US" dirty="0">
                <a:latin typeface="KaiTi" panose="02010609060101010101" pitchFamily="49" charset="-122"/>
                <a:ea typeface="KaiTi" panose="02010609060101010101" pitchFamily="49" charset="-122"/>
              </a:rPr>
              <a:t>, </a:t>
            </a:r>
            <a:r>
              <a:rPr lang="zh-CN" altLang="en-US" dirty="0">
                <a:latin typeface="KaiTi" panose="02010609060101010101" pitchFamily="49" charset="-122"/>
                <a:ea typeface="KaiTi" panose="02010609060101010101" pitchFamily="49" charset="-122"/>
              </a:rPr>
              <a:t>凡愿意认罪的都可以得到神的公义和怜悯</a:t>
            </a:r>
            <a:endParaRPr lang="en-US" altLang="zh-CN" dirty="0">
              <a:latin typeface="KaiTi" panose="02010609060101010101" pitchFamily="49" charset="-122"/>
              <a:ea typeface="KaiTi" panose="02010609060101010101" pitchFamily="49" charset="-122"/>
            </a:endParaRPr>
          </a:p>
          <a:p>
            <a:r>
              <a:rPr lang="en-US"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本书乃一个含有属灵教导意义的故事</a:t>
            </a:r>
            <a:r>
              <a:rPr lang="en-US" dirty="0">
                <a:latin typeface="KaiTi" panose="02010609060101010101" pitchFamily="49" charset="-122"/>
                <a:ea typeface="KaiTi" panose="02010609060101010101" pitchFamily="49" charset="-122"/>
              </a:rPr>
              <a:t>. </a:t>
            </a:r>
            <a:r>
              <a:rPr lang="zh-CN" altLang="en-US" dirty="0">
                <a:latin typeface="KaiTi" panose="02010609060101010101" pitchFamily="49" charset="-122"/>
                <a:ea typeface="KaiTi" panose="02010609060101010101" pitchFamily="49" charset="-122"/>
              </a:rPr>
              <a:t>约拿代表以色列人应尽起向全世界传播神真理的责任</a:t>
            </a:r>
            <a:endParaRPr lang="en-US" dirty="0">
              <a:latin typeface="KaiTi" panose="02010609060101010101" pitchFamily="49" charset="-122"/>
              <a:ea typeface="KaiTi" panose="02010609060101010101" pitchFamily="49" charset="-122"/>
            </a:endParaRPr>
          </a:p>
          <a:p>
            <a:r>
              <a:rPr lang="en-US" dirty="0">
                <a:latin typeface="KaiTi" panose="02010609060101010101" pitchFamily="49" charset="-122"/>
                <a:ea typeface="KaiTi" panose="02010609060101010101" pitchFamily="49" charset="-122"/>
              </a:rPr>
              <a:t>4)</a:t>
            </a:r>
            <a:r>
              <a:rPr lang="zh-CN" altLang="en-US" dirty="0">
                <a:latin typeface="KaiTi" panose="02010609060101010101" pitchFamily="49" charset="-122"/>
                <a:ea typeface="KaiTi" panose="02010609060101010101" pitchFamily="49" charset="-122"/>
              </a:rPr>
              <a:t>本书为历史的记载</a:t>
            </a:r>
            <a:r>
              <a:rPr lang="en-US" dirty="0">
                <a:latin typeface="KaiTi" panose="02010609060101010101" pitchFamily="49" charset="-122"/>
                <a:ea typeface="KaiTi" panose="02010609060101010101" pitchFamily="49" charset="-122"/>
              </a:rPr>
              <a:t>. </a:t>
            </a:r>
            <a:r>
              <a:rPr lang="zh-CN" altLang="en-US" dirty="0">
                <a:latin typeface="KaiTi" panose="02010609060101010101" pitchFamily="49" charset="-122"/>
                <a:ea typeface="KaiTi" panose="02010609060101010101" pitchFamily="49" charset="-122"/>
              </a:rPr>
              <a:t>用传记的形式叙述当日的一件</a:t>
            </a:r>
            <a:r>
              <a:rPr lang="zh-CN" altLang="en-US">
                <a:latin typeface="KaiTi" panose="02010609060101010101" pitchFamily="49" charset="-122"/>
                <a:ea typeface="KaiTi" panose="02010609060101010101" pitchFamily="49" charset="-122"/>
              </a:rPr>
              <a:t>真事</a:t>
            </a:r>
            <a:endParaRPr lang="en-US"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698020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AA298-EC05-43E9-80D1-4C3384620737}"/>
              </a:ext>
            </a:extLst>
          </p:cNvPr>
          <p:cNvSpPr>
            <a:spLocks noGrp="1"/>
          </p:cNvSpPr>
          <p:nvPr>
            <p:ph type="title"/>
          </p:nvPr>
        </p:nvSpPr>
        <p:spPr/>
        <p:txBody>
          <a:bodyPr/>
          <a:lstStyle/>
          <a:p>
            <a:pPr algn="ctr"/>
            <a:r>
              <a:rPr lang="zh-CN" altLang="en-US" dirty="0">
                <a:latin typeface="KaiTi" panose="02010609060101010101" pitchFamily="49" charset="-122"/>
                <a:ea typeface="KaiTi" panose="02010609060101010101" pitchFamily="49" charset="-122"/>
              </a:rPr>
              <a:t>读经提示</a:t>
            </a:r>
            <a:endParaRPr lang="en-US" dirty="0">
              <a:latin typeface="KaiTi" panose="02010609060101010101" pitchFamily="49" charset="-122"/>
              <a:ea typeface="KaiTi" panose="02010609060101010101" pitchFamily="49" charset="-122"/>
            </a:endParaRPr>
          </a:p>
        </p:txBody>
      </p:sp>
      <p:sp>
        <p:nvSpPr>
          <p:cNvPr id="3" name="Content Placeholder 2">
            <a:extLst>
              <a:ext uri="{FF2B5EF4-FFF2-40B4-BE49-F238E27FC236}">
                <a16:creationId xmlns:a16="http://schemas.microsoft.com/office/drawing/2014/main" id="{6110A65E-B4F3-4F45-BCA1-824FF5001FC4}"/>
              </a:ext>
            </a:extLst>
          </p:cNvPr>
          <p:cNvSpPr>
            <a:spLocks noGrp="1"/>
          </p:cNvSpPr>
          <p:nvPr>
            <p:ph idx="1"/>
          </p:nvPr>
        </p:nvSpPr>
        <p:spPr/>
        <p:txBody>
          <a:bodyPr>
            <a:normAutofit lnSpcReduction="10000"/>
          </a:bodyPr>
          <a:lstStyle/>
          <a:p>
            <a:pPr marL="0" indent="0">
              <a:buNone/>
            </a:pPr>
            <a:r>
              <a:rPr lang="en-US" sz="3200" dirty="0">
                <a:latin typeface="KaiTi" panose="02010609060101010101" pitchFamily="49" charset="-122"/>
                <a:ea typeface="KaiTi" panose="02010609060101010101" pitchFamily="49" charset="-122"/>
              </a:rPr>
              <a:t>l</a:t>
            </a:r>
            <a:r>
              <a:rPr lang="zh-CN" altLang="en-US" sz="3200" dirty="0">
                <a:latin typeface="KaiTi" panose="02010609060101010101" pitchFamily="49" charset="-122"/>
                <a:ea typeface="KaiTi" panose="02010609060101010101" pitchFamily="49" charset="-122"/>
              </a:rPr>
              <a:t>． 神将如此重大的使命交托不顺命之约拿，为什么不交给别人；对我们有何要训？</a:t>
            </a:r>
            <a:br>
              <a:rPr lang="en-US" sz="3200" dirty="0">
                <a:latin typeface="KaiTi" panose="02010609060101010101" pitchFamily="49" charset="-122"/>
                <a:ea typeface="KaiTi" panose="02010609060101010101" pitchFamily="49" charset="-122"/>
              </a:rPr>
            </a:br>
            <a:r>
              <a:rPr lang="en-US" sz="3200" dirty="0">
                <a:latin typeface="KaiTi" panose="02010609060101010101" pitchFamily="49" charset="-122"/>
                <a:ea typeface="KaiTi" panose="02010609060101010101" pitchFamily="49" charset="-122"/>
              </a:rPr>
              <a:t>2</a:t>
            </a:r>
            <a:r>
              <a:rPr lang="zh-CN" altLang="en-US" sz="3200" dirty="0">
                <a:latin typeface="KaiTi" panose="02010609060101010101" pitchFamily="49" charset="-122"/>
                <a:ea typeface="KaiTi" panose="02010609060101010101" pitchFamily="49" charset="-122"/>
              </a:rPr>
              <a:t>．</a:t>
            </a:r>
            <a:r>
              <a:rPr lang="en-US" sz="3200" dirty="0">
                <a:latin typeface="KaiTi" panose="02010609060101010101" pitchFamily="49" charset="-122"/>
                <a:ea typeface="KaiTi" panose="02010609060101010101" pitchFamily="49" charset="-122"/>
              </a:rPr>
              <a:t>“</a:t>
            </a:r>
            <a:r>
              <a:rPr lang="zh-CN" altLang="en-US" sz="3200" dirty="0">
                <a:latin typeface="KaiTi" panose="02010609060101010101" pitchFamily="49" charset="-122"/>
                <a:ea typeface="KaiTi" panose="02010609060101010101" pitchFamily="49" charset="-122"/>
              </a:rPr>
              <a:t>各人哀求自己的神</a:t>
            </a:r>
            <a:r>
              <a:rPr lang="en-US" sz="3200" dirty="0">
                <a:latin typeface="KaiTi" panose="02010609060101010101" pitchFamily="49" charset="-122"/>
                <a:ea typeface="KaiTi" panose="02010609060101010101" pitchFamily="49" charset="-122"/>
              </a:rPr>
              <a:t>”</a:t>
            </a:r>
            <a:r>
              <a:rPr lang="zh-CN" altLang="en-US" sz="3200" dirty="0">
                <a:latin typeface="KaiTi" panose="02010609060101010101" pitchFamily="49" charset="-122"/>
                <a:ea typeface="KaiTi" panose="02010609060101010101" pitchFamily="49" charset="-122"/>
              </a:rPr>
              <a:t>是否表示圣经承认还有</a:t>
            </a:r>
            <a:r>
              <a:rPr lang="en-US" sz="3200" dirty="0">
                <a:latin typeface="KaiTi" panose="02010609060101010101" pitchFamily="49" charset="-122"/>
                <a:ea typeface="KaiTi" panose="02010609060101010101" pitchFamily="49" charset="-122"/>
              </a:rPr>
              <a:t>“</a:t>
            </a:r>
            <a:r>
              <a:rPr lang="zh-CN" altLang="en-US" sz="3200" dirty="0">
                <a:latin typeface="KaiTi" panose="02010609060101010101" pitchFamily="49" charset="-122"/>
                <a:ea typeface="KaiTi" panose="02010609060101010101" pitchFamily="49" charset="-122"/>
              </a:rPr>
              <a:t>别神</a:t>
            </a:r>
            <a:r>
              <a:rPr lang="en-US" sz="3200" dirty="0">
                <a:latin typeface="KaiTi" panose="02010609060101010101" pitchFamily="49" charset="-122"/>
                <a:ea typeface="KaiTi" panose="02010609060101010101" pitchFamily="49" charset="-122"/>
              </a:rPr>
              <a:t>”</a:t>
            </a:r>
            <a:r>
              <a:rPr lang="zh-CN" altLang="en-US" sz="3200" dirty="0">
                <a:latin typeface="KaiTi" panose="02010609060101010101" pitchFamily="49" charset="-122"/>
                <a:ea typeface="KaiTi" panose="02010609060101010101" pitchFamily="49" charset="-122"/>
              </a:rPr>
              <a:t>？</a:t>
            </a:r>
            <a:br>
              <a:rPr lang="en-US" sz="3200" dirty="0">
                <a:latin typeface="KaiTi" panose="02010609060101010101" pitchFamily="49" charset="-122"/>
                <a:ea typeface="KaiTi" panose="02010609060101010101" pitchFamily="49" charset="-122"/>
              </a:rPr>
            </a:br>
            <a:r>
              <a:rPr lang="en-US" sz="3200" dirty="0">
                <a:latin typeface="KaiTi" panose="02010609060101010101" pitchFamily="49" charset="-122"/>
                <a:ea typeface="KaiTi" panose="02010609060101010101" pitchFamily="49" charset="-122"/>
              </a:rPr>
              <a:t>3</a:t>
            </a:r>
            <a:r>
              <a:rPr lang="zh-CN" altLang="en-US" sz="3200" dirty="0">
                <a:latin typeface="KaiTi" panose="02010609060101010101" pitchFamily="49" charset="-122"/>
                <a:ea typeface="KaiTi" panose="02010609060101010101" pitchFamily="49" charset="-122"/>
              </a:rPr>
              <a:t>． 神为何要用抽签的方法将约拿显明出来？ 现在可否仿用？</a:t>
            </a:r>
            <a:br>
              <a:rPr lang="en-US" sz="3200" dirty="0">
                <a:latin typeface="KaiTi" panose="02010609060101010101" pitchFamily="49" charset="-122"/>
                <a:ea typeface="KaiTi" panose="02010609060101010101" pitchFamily="49" charset="-122"/>
              </a:rPr>
            </a:br>
            <a:r>
              <a:rPr lang="en-US" sz="3200" dirty="0">
                <a:latin typeface="KaiTi" panose="02010609060101010101" pitchFamily="49" charset="-122"/>
                <a:ea typeface="KaiTi" panose="02010609060101010101" pitchFamily="49" charset="-122"/>
              </a:rPr>
              <a:t>4</a:t>
            </a:r>
            <a:r>
              <a:rPr lang="zh-CN" altLang="en-US" sz="3200" dirty="0">
                <a:latin typeface="KaiTi" panose="02010609060101010101" pitchFamily="49" charset="-122"/>
                <a:ea typeface="KaiTi" panose="02010609060101010101" pitchFamily="49" charset="-122"/>
              </a:rPr>
              <a:t>． 约拿认罪，有何处可作我们的模范？</a:t>
            </a:r>
            <a:br>
              <a:rPr lang="en-US" sz="3200" dirty="0">
                <a:latin typeface="KaiTi" panose="02010609060101010101" pitchFamily="49" charset="-122"/>
                <a:ea typeface="KaiTi" panose="02010609060101010101" pitchFamily="49" charset="-122"/>
              </a:rPr>
            </a:br>
            <a:r>
              <a:rPr lang="en-US" sz="3200" dirty="0">
                <a:latin typeface="KaiTi" panose="02010609060101010101" pitchFamily="49" charset="-122"/>
                <a:ea typeface="KaiTi" panose="02010609060101010101" pitchFamily="49" charset="-122"/>
              </a:rPr>
              <a:t>5</a:t>
            </a:r>
            <a:r>
              <a:rPr lang="zh-CN" altLang="en-US" sz="3200" dirty="0">
                <a:latin typeface="KaiTi" panose="02010609060101010101" pitchFamily="49" charset="-122"/>
                <a:ea typeface="KaiTi" panose="02010609060101010101" pitchFamily="49" charset="-122"/>
              </a:rPr>
              <a:t>． 大鱼吞下约拿有三昼三夜，按科学的角度看有可能吗？</a:t>
            </a:r>
            <a:br>
              <a:rPr lang="en-US" sz="3200" dirty="0">
                <a:latin typeface="KaiTi" panose="02010609060101010101" pitchFamily="49" charset="-122"/>
                <a:ea typeface="KaiTi" panose="02010609060101010101" pitchFamily="49" charset="-122"/>
              </a:rPr>
            </a:br>
            <a:r>
              <a:rPr lang="en-US" sz="3200" dirty="0">
                <a:latin typeface="KaiTi" panose="02010609060101010101" pitchFamily="49" charset="-122"/>
                <a:ea typeface="KaiTi" panose="02010609060101010101" pitchFamily="49" charset="-122"/>
              </a:rPr>
              <a:t>6</a:t>
            </a:r>
            <a:r>
              <a:rPr lang="zh-CN" altLang="en-US" sz="3200" dirty="0">
                <a:latin typeface="KaiTi" panose="02010609060101010101" pitchFamily="49" charset="-122"/>
                <a:ea typeface="KaiTi" panose="02010609060101010101" pitchFamily="49" charset="-122"/>
              </a:rPr>
              <a:t>． 约拿在大鱼腹中是否确实有三日三夜？</a:t>
            </a:r>
            <a:br>
              <a:rPr lang="en-US" sz="3200" dirty="0"/>
            </a:br>
            <a:endParaRPr lang="en-US" sz="3200" dirty="0"/>
          </a:p>
        </p:txBody>
      </p:sp>
    </p:spTree>
    <p:extLst>
      <p:ext uri="{BB962C8B-B14F-4D97-AF65-F5344CB8AC3E}">
        <p14:creationId xmlns:p14="http://schemas.microsoft.com/office/powerpoint/2010/main" val="170529817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058336-0D8C-4C72-8804-93045C3ED021}"/>
              </a:ext>
            </a:extLst>
          </p:cNvPr>
          <p:cNvSpPr>
            <a:spLocks noGrp="1"/>
          </p:cNvSpPr>
          <p:nvPr>
            <p:ph type="title"/>
          </p:nvPr>
        </p:nvSpPr>
        <p:spPr/>
        <p:txBody>
          <a:bodyPr/>
          <a:lstStyle/>
          <a:p>
            <a:pPr algn="ctr"/>
            <a:r>
              <a:rPr lang="zh-TW" altLang="en-US" dirty="0">
                <a:latin typeface="KaiTi" panose="02010609060101010101" pitchFamily="49" charset="-122"/>
                <a:ea typeface="KaiTi" panose="02010609060101010101" pitchFamily="49" charset="-122"/>
              </a:rPr>
              <a:t>拒命逃跑</a:t>
            </a:r>
            <a:endParaRPr lang="en-US" dirty="0">
              <a:latin typeface="KaiTi" panose="02010609060101010101" pitchFamily="49" charset="-122"/>
              <a:ea typeface="KaiTi" panose="02010609060101010101" pitchFamily="49" charset="-122"/>
            </a:endParaRPr>
          </a:p>
        </p:txBody>
      </p:sp>
      <p:sp>
        <p:nvSpPr>
          <p:cNvPr id="4" name="Content Placeholder 3">
            <a:extLst>
              <a:ext uri="{FF2B5EF4-FFF2-40B4-BE49-F238E27FC236}">
                <a16:creationId xmlns:a16="http://schemas.microsoft.com/office/drawing/2014/main" id="{559D8BDD-B52F-49F1-BA0B-61B34EDCB1C0}"/>
              </a:ext>
            </a:extLst>
          </p:cNvPr>
          <p:cNvSpPr>
            <a:spLocks noGrp="1"/>
          </p:cNvSpPr>
          <p:nvPr>
            <p:ph sz="half" idx="1"/>
          </p:nvPr>
        </p:nvSpPr>
        <p:spPr/>
        <p:txBody>
          <a:bodyPr>
            <a:normAutofit fontScale="70000" lnSpcReduction="20000"/>
          </a:bodyPr>
          <a:lstStyle/>
          <a:p>
            <a:pPr>
              <a:lnSpc>
                <a:spcPct val="120000"/>
              </a:lnSpc>
            </a:pPr>
            <a:r>
              <a:rPr lang="en-US" altLang="zh-CN" dirty="0">
                <a:latin typeface="KaiTi" panose="02010609060101010101" pitchFamily="49" charset="-122"/>
                <a:ea typeface="KaiTi" panose="02010609060101010101" pitchFamily="49" charset="-122"/>
              </a:rPr>
              <a:t>1</a:t>
            </a:r>
            <a:r>
              <a:rPr lang="zh-CN" altLang="en-US" dirty="0">
                <a:latin typeface="KaiTi" panose="02010609060101010101" pitchFamily="49" charset="-122"/>
                <a:ea typeface="KaiTi" panose="02010609060101010101" pitchFamily="49" charset="-122"/>
              </a:rPr>
              <a:t>耶和华的话</a:t>
            </a:r>
            <a:r>
              <a:rPr lang="zh-CN" altLang="en-US" b="1" dirty="0">
                <a:solidFill>
                  <a:srgbClr val="00B050"/>
                </a:solidFill>
                <a:latin typeface="KaiTi" panose="02010609060101010101" pitchFamily="49" charset="-122"/>
                <a:ea typeface="KaiTi" panose="02010609060101010101" pitchFamily="49" charset="-122"/>
              </a:rPr>
              <a:t>临到</a:t>
            </a:r>
            <a:r>
              <a:rPr lang="zh-CN" altLang="en-US" dirty="0">
                <a:latin typeface="KaiTi" panose="02010609060101010101" pitchFamily="49" charset="-122"/>
                <a:ea typeface="KaiTi" panose="02010609060101010101" pitchFamily="49" charset="-122"/>
              </a:rPr>
              <a:t>亚米太的儿子约拿，说，</a:t>
            </a:r>
            <a:endParaRPr lang="en-US" altLang="zh-CN" dirty="0">
              <a:latin typeface="KaiTi" panose="02010609060101010101" pitchFamily="49" charset="-122"/>
              <a:ea typeface="KaiTi" panose="02010609060101010101" pitchFamily="49" charset="-122"/>
            </a:endParaRPr>
          </a:p>
          <a:p>
            <a:pPr>
              <a:lnSpc>
                <a:spcPct val="120000"/>
              </a:lnSpc>
            </a:pPr>
            <a:endParaRPr lang="en-US" altLang="zh-CN" dirty="0">
              <a:latin typeface="KaiTi" panose="02010609060101010101" pitchFamily="49" charset="-122"/>
              <a:ea typeface="KaiTi" panose="02010609060101010101" pitchFamily="49" charset="-122"/>
            </a:endParaRPr>
          </a:p>
          <a:p>
            <a:pPr>
              <a:lnSpc>
                <a:spcPct val="120000"/>
              </a:lnSpc>
            </a:pPr>
            <a:r>
              <a:rPr lang="en-US" altLang="zh-CN" dirty="0">
                <a:latin typeface="KaiTi" panose="02010609060101010101" pitchFamily="49" charset="-122"/>
                <a:ea typeface="KaiTi" panose="02010609060101010101" pitchFamily="49" charset="-122"/>
              </a:rPr>
              <a:t>2</a:t>
            </a:r>
            <a:r>
              <a:rPr lang="zh-CN" altLang="en-US" dirty="0">
                <a:latin typeface="KaiTi" panose="02010609060101010101" pitchFamily="49" charset="-122"/>
                <a:ea typeface="KaiTi" panose="02010609060101010101" pitchFamily="49" charset="-122"/>
              </a:rPr>
              <a:t>你</a:t>
            </a:r>
            <a:r>
              <a:rPr lang="zh-CN" altLang="en-US" sz="2900" b="1" dirty="0">
                <a:solidFill>
                  <a:srgbClr val="00B050"/>
                </a:solidFill>
                <a:latin typeface="KaiTi" panose="02010609060101010101" pitchFamily="49" charset="-122"/>
                <a:ea typeface="KaiTi" panose="02010609060101010101" pitchFamily="49" charset="-122"/>
              </a:rPr>
              <a:t>起来</a:t>
            </a:r>
            <a:r>
              <a:rPr lang="zh-CN" altLang="en-US" dirty="0">
                <a:latin typeface="KaiTi" panose="02010609060101010101" pitchFamily="49" charset="-122"/>
                <a:ea typeface="KaiTi" panose="02010609060101010101" pitchFamily="49" charset="-122"/>
              </a:rPr>
              <a:t>往尼尼微</a:t>
            </a:r>
            <a:r>
              <a:rPr lang="zh-CN" altLang="en-US" b="1" dirty="0">
                <a:solidFill>
                  <a:srgbClr val="00B050"/>
                </a:solidFill>
                <a:latin typeface="KaiTi" panose="02010609060101010101" pitchFamily="49" charset="-122"/>
                <a:ea typeface="KaiTi" panose="02010609060101010101" pitchFamily="49" charset="-122"/>
              </a:rPr>
              <a:t>大城</a:t>
            </a:r>
            <a:r>
              <a:rPr lang="zh-CN" altLang="en-US" dirty="0">
                <a:latin typeface="KaiTi" panose="02010609060101010101" pitchFamily="49" charset="-122"/>
                <a:ea typeface="KaiTi" panose="02010609060101010101" pitchFamily="49" charset="-122"/>
              </a:rPr>
              <a:t>去，向其中的居民</a:t>
            </a:r>
            <a:r>
              <a:rPr lang="zh-CN" altLang="en-US" sz="2900" b="1" dirty="0">
                <a:solidFill>
                  <a:srgbClr val="00B050"/>
                </a:solidFill>
                <a:latin typeface="KaiTi" panose="02010609060101010101" pitchFamily="49" charset="-122"/>
                <a:ea typeface="KaiTi" panose="02010609060101010101" pitchFamily="49" charset="-122"/>
              </a:rPr>
              <a:t>呼喊</a:t>
            </a:r>
            <a:r>
              <a:rPr lang="zh-CN" altLang="en-US" dirty="0">
                <a:latin typeface="KaiTi" panose="02010609060101010101" pitchFamily="49" charset="-122"/>
                <a:ea typeface="KaiTi" panose="02010609060101010101" pitchFamily="49" charset="-122"/>
              </a:rPr>
              <a:t>。因为他们的恶达到我面前。</a:t>
            </a:r>
            <a:endParaRPr lang="en-US" altLang="zh-CN" dirty="0">
              <a:latin typeface="KaiTi" panose="02010609060101010101" pitchFamily="49" charset="-122"/>
              <a:ea typeface="KaiTi" panose="02010609060101010101" pitchFamily="49" charset="-122"/>
            </a:endParaRPr>
          </a:p>
          <a:p>
            <a:pPr>
              <a:lnSpc>
                <a:spcPct val="120000"/>
              </a:lnSpc>
            </a:pPr>
            <a:endParaRPr lang="en-US" altLang="zh-CN" dirty="0">
              <a:latin typeface="KaiTi" panose="02010609060101010101" pitchFamily="49" charset="-122"/>
              <a:ea typeface="KaiTi" panose="02010609060101010101" pitchFamily="49" charset="-122"/>
            </a:endParaRPr>
          </a:p>
          <a:p>
            <a:pPr>
              <a:lnSpc>
                <a:spcPct val="120000"/>
              </a:lnSpc>
            </a:pP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约拿却起来，逃往他施去</a:t>
            </a:r>
            <a:r>
              <a:rPr lang="zh-CN" altLang="en-US" sz="2900" b="1" dirty="0">
                <a:solidFill>
                  <a:srgbClr val="00B050"/>
                </a:solidFill>
                <a:latin typeface="KaiTi" panose="02010609060101010101" pitchFamily="49" charset="-122"/>
                <a:ea typeface="KaiTi" panose="02010609060101010101" pitchFamily="49" charset="-122"/>
              </a:rPr>
              <a:t>躲避</a:t>
            </a:r>
            <a:r>
              <a:rPr lang="zh-CN" altLang="en-US" dirty="0">
                <a:latin typeface="KaiTi" panose="02010609060101010101" pitchFamily="49" charset="-122"/>
                <a:ea typeface="KaiTi" panose="02010609060101010101" pitchFamily="49" charset="-122"/>
              </a:rPr>
              <a:t>耶和华。</a:t>
            </a:r>
            <a:r>
              <a:rPr lang="zh-CN" altLang="en-US" sz="2900" b="1" dirty="0">
                <a:solidFill>
                  <a:srgbClr val="00B050"/>
                </a:solidFill>
                <a:latin typeface="KaiTi" panose="02010609060101010101" pitchFamily="49" charset="-122"/>
                <a:ea typeface="KaiTi" panose="02010609060101010101" pitchFamily="49" charset="-122"/>
              </a:rPr>
              <a:t>下到</a:t>
            </a:r>
            <a:r>
              <a:rPr lang="zh-CN" altLang="en-US" dirty="0">
                <a:latin typeface="KaiTi" panose="02010609060101010101" pitchFamily="49" charset="-122"/>
                <a:ea typeface="KaiTi" panose="02010609060101010101" pitchFamily="49" charset="-122"/>
              </a:rPr>
              <a:t>约帕，遇见一只船，要往他施去。他就给了船价，上了船，要与船上的人同往他施去</a:t>
            </a:r>
            <a:r>
              <a:rPr lang="zh-CN" altLang="en-US" sz="2900" b="1" dirty="0">
                <a:solidFill>
                  <a:srgbClr val="00B050"/>
                </a:solidFill>
                <a:latin typeface="KaiTi" panose="02010609060101010101" pitchFamily="49" charset="-122"/>
                <a:ea typeface="KaiTi" panose="02010609060101010101" pitchFamily="49" charset="-122"/>
              </a:rPr>
              <a:t>躲避</a:t>
            </a:r>
            <a:r>
              <a:rPr lang="zh-CN" altLang="en-US" dirty="0">
                <a:latin typeface="KaiTi" panose="02010609060101010101" pitchFamily="49" charset="-122"/>
                <a:ea typeface="KaiTi" panose="02010609060101010101" pitchFamily="49" charset="-122"/>
              </a:rPr>
              <a:t>耶和华。</a:t>
            </a:r>
            <a:endParaRPr lang="en-US" dirty="0">
              <a:latin typeface="KaiTi" panose="02010609060101010101" pitchFamily="49" charset="-122"/>
              <a:ea typeface="KaiTi" panose="02010609060101010101" pitchFamily="49" charset="-122"/>
            </a:endParaRPr>
          </a:p>
        </p:txBody>
      </p:sp>
      <p:sp>
        <p:nvSpPr>
          <p:cNvPr id="9" name="Content Placeholder 8">
            <a:extLst>
              <a:ext uri="{FF2B5EF4-FFF2-40B4-BE49-F238E27FC236}">
                <a16:creationId xmlns:a16="http://schemas.microsoft.com/office/drawing/2014/main" id="{9BAECAA6-A348-44DD-8258-6342938C95FF}"/>
              </a:ext>
            </a:extLst>
          </p:cNvPr>
          <p:cNvSpPr>
            <a:spLocks noGrp="1"/>
          </p:cNvSpPr>
          <p:nvPr>
            <p:ph sz="half" idx="2"/>
          </p:nvPr>
        </p:nvSpPr>
        <p:spPr/>
        <p:txBody>
          <a:bodyPr>
            <a:normAutofit fontScale="70000" lnSpcReduction="20000"/>
          </a:bodyPr>
          <a:lstStyle/>
          <a:p>
            <a:pPr>
              <a:lnSpc>
                <a:spcPct val="120000"/>
              </a:lnSpc>
            </a:pPr>
            <a:r>
              <a:rPr lang="en-US" dirty="0">
                <a:latin typeface="Times New Roman" panose="02020603050405020304" pitchFamily="18" charset="0"/>
                <a:cs typeface="Times New Roman" panose="02020603050405020304" pitchFamily="18" charset="0"/>
              </a:rPr>
              <a:t>1 The word of the LORD </a:t>
            </a:r>
            <a:r>
              <a:rPr lang="en-US" b="1" dirty="0">
                <a:solidFill>
                  <a:srgbClr val="00B050"/>
                </a:solidFill>
                <a:latin typeface="Times New Roman" panose="02020603050405020304" pitchFamily="18" charset="0"/>
                <a:cs typeface="Times New Roman" panose="02020603050405020304" pitchFamily="18" charset="0"/>
              </a:rPr>
              <a:t>came to</a:t>
            </a:r>
            <a:r>
              <a:rPr lang="en-US" dirty="0">
                <a:latin typeface="Times New Roman" panose="02020603050405020304" pitchFamily="18" charset="0"/>
                <a:cs typeface="Times New Roman" panose="02020603050405020304" pitchFamily="18" charset="0"/>
              </a:rPr>
              <a:t> Jonah son of </a:t>
            </a:r>
            <a:r>
              <a:rPr lang="en-US" dirty="0" err="1">
                <a:latin typeface="Times New Roman" panose="02020603050405020304" pitchFamily="18" charset="0"/>
                <a:cs typeface="Times New Roman" panose="02020603050405020304" pitchFamily="18" charset="0"/>
              </a:rPr>
              <a:t>Amittai</a:t>
            </a:r>
            <a:r>
              <a:rPr lang="en-US" dirty="0">
                <a:latin typeface="Times New Roman" panose="02020603050405020304" pitchFamily="18" charset="0"/>
                <a:cs typeface="Times New Roman" panose="02020603050405020304" pitchFamily="18" charset="0"/>
              </a:rPr>
              <a:t>:</a:t>
            </a:r>
          </a:p>
          <a:p>
            <a:pPr>
              <a:lnSpc>
                <a:spcPct val="120000"/>
              </a:lnSpc>
            </a:pPr>
            <a:r>
              <a:rPr lang="en-US" dirty="0">
                <a:latin typeface="Times New Roman" panose="02020603050405020304" pitchFamily="18" charset="0"/>
                <a:cs typeface="Times New Roman" panose="02020603050405020304" pitchFamily="18" charset="0"/>
              </a:rPr>
              <a:t>2 "</a:t>
            </a:r>
            <a:r>
              <a:rPr lang="en-US" sz="2900" b="1" dirty="0">
                <a:solidFill>
                  <a:srgbClr val="00B050"/>
                </a:solidFill>
                <a:latin typeface="Times New Roman" panose="02020603050405020304" pitchFamily="18" charset="0"/>
                <a:cs typeface="Times New Roman" panose="02020603050405020304" pitchFamily="18" charset="0"/>
              </a:rPr>
              <a:t>Go</a:t>
            </a:r>
            <a:r>
              <a:rPr lang="en-US" dirty="0">
                <a:latin typeface="Times New Roman" panose="02020603050405020304" pitchFamily="18" charset="0"/>
                <a:cs typeface="Times New Roman" panose="02020603050405020304" pitchFamily="18" charset="0"/>
              </a:rPr>
              <a:t> to the great city of Nineveh and </a:t>
            </a:r>
            <a:r>
              <a:rPr lang="en-US" sz="2900" b="1" dirty="0">
                <a:solidFill>
                  <a:srgbClr val="00B050"/>
                </a:solidFill>
                <a:latin typeface="Times New Roman" panose="02020603050405020304" pitchFamily="18" charset="0"/>
                <a:cs typeface="Times New Roman" panose="02020603050405020304" pitchFamily="18" charset="0"/>
              </a:rPr>
              <a:t>preach</a:t>
            </a:r>
            <a:r>
              <a:rPr lang="en-US" dirty="0">
                <a:latin typeface="Times New Roman" panose="02020603050405020304" pitchFamily="18" charset="0"/>
                <a:cs typeface="Times New Roman" panose="02020603050405020304" pitchFamily="18" charset="0"/>
              </a:rPr>
              <a:t> against it, because its wickedness has come up before me.“</a:t>
            </a:r>
          </a:p>
          <a:p>
            <a:pPr>
              <a:lnSpc>
                <a:spcPct val="120000"/>
              </a:lnSpc>
            </a:pPr>
            <a:endParaRPr lang="en-US" dirty="0">
              <a:latin typeface="Times New Roman" panose="02020603050405020304" pitchFamily="18" charset="0"/>
              <a:cs typeface="Times New Roman" panose="02020603050405020304" pitchFamily="18" charset="0"/>
            </a:endParaRPr>
          </a:p>
          <a:p>
            <a:pPr>
              <a:lnSpc>
                <a:spcPct val="120000"/>
              </a:lnSpc>
            </a:pPr>
            <a:r>
              <a:rPr lang="en-US" dirty="0">
                <a:latin typeface="Times New Roman" panose="02020603050405020304" pitchFamily="18" charset="0"/>
                <a:cs typeface="Times New Roman" panose="02020603050405020304" pitchFamily="18" charset="0"/>
              </a:rPr>
              <a:t>3 But Jonah </a:t>
            </a:r>
            <a:r>
              <a:rPr lang="en-US" sz="2900" b="1" dirty="0">
                <a:solidFill>
                  <a:srgbClr val="00B050"/>
                </a:solidFill>
                <a:latin typeface="Times New Roman" panose="02020603050405020304" pitchFamily="18" charset="0"/>
                <a:cs typeface="Times New Roman" panose="02020603050405020304" pitchFamily="18" charset="0"/>
              </a:rPr>
              <a:t>ran away </a:t>
            </a:r>
            <a:r>
              <a:rPr lang="en-US" dirty="0">
                <a:latin typeface="Times New Roman" panose="02020603050405020304" pitchFamily="18" charset="0"/>
                <a:cs typeface="Times New Roman" panose="02020603050405020304" pitchFamily="18" charset="0"/>
              </a:rPr>
              <a:t>from the LORD and headed for Tarshish. He went down to Joppa, where he found a ship bound for that port. After paying the fare, he went aboard and sailed for Tarshish to </a:t>
            </a:r>
            <a:r>
              <a:rPr lang="en-US" sz="2900" b="1" dirty="0">
                <a:solidFill>
                  <a:srgbClr val="00B050"/>
                </a:solidFill>
                <a:latin typeface="Times New Roman" panose="02020603050405020304" pitchFamily="18" charset="0"/>
                <a:cs typeface="Times New Roman" panose="02020603050405020304" pitchFamily="18" charset="0"/>
              </a:rPr>
              <a:t>flee from </a:t>
            </a:r>
            <a:r>
              <a:rPr lang="en-US" dirty="0">
                <a:latin typeface="Times New Roman" panose="02020603050405020304" pitchFamily="18" charset="0"/>
                <a:cs typeface="Times New Roman" panose="02020603050405020304" pitchFamily="18" charset="0"/>
              </a:rPr>
              <a:t>the LORD.</a:t>
            </a:r>
          </a:p>
        </p:txBody>
      </p:sp>
    </p:spTree>
    <p:extLst>
      <p:ext uri="{BB962C8B-B14F-4D97-AF65-F5344CB8AC3E}">
        <p14:creationId xmlns:p14="http://schemas.microsoft.com/office/powerpoint/2010/main" val="602532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generated with high confidence">
            <a:extLst>
              <a:ext uri="{FF2B5EF4-FFF2-40B4-BE49-F238E27FC236}">
                <a16:creationId xmlns:a16="http://schemas.microsoft.com/office/drawing/2014/main" id="{033472BD-EBD6-4D2E-983B-9185ADED5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029885"/>
            <a:ext cx="10905066" cy="4798229"/>
          </a:xfrm>
          <a:prstGeom prst="rect">
            <a:avLst/>
          </a:prstGeom>
        </p:spPr>
      </p:pic>
    </p:spTree>
    <p:extLst>
      <p:ext uri="{BB962C8B-B14F-4D97-AF65-F5344CB8AC3E}">
        <p14:creationId xmlns:p14="http://schemas.microsoft.com/office/powerpoint/2010/main" val="2250443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058336-0D8C-4C72-8804-93045C3ED021}"/>
              </a:ext>
            </a:extLst>
          </p:cNvPr>
          <p:cNvSpPr>
            <a:spLocks noGrp="1"/>
          </p:cNvSpPr>
          <p:nvPr>
            <p:ph type="title"/>
          </p:nvPr>
        </p:nvSpPr>
        <p:spPr/>
        <p:txBody>
          <a:bodyPr/>
          <a:lstStyle/>
          <a:p>
            <a:pPr algn="ctr"/>
            <a:r>
              <a:rPr lang="zh-TW" altLang="en-US" dirty="0">
                <a:latin typeface="KaiTi" panose="02010609060101010101" pitchFamily="49" charset="-122"/>
                <a:ea typeface="KaiTi" panose="02010609060101010101" pitchFamily="49" charset="-122"/>
              </a:rPr>
              <a:t>海上遇险</a:t>
            </a:r>
            <a:endParaRPr lang="en-US" dirty="0">
              <a:latin typeface="KaiTi" panose="02010609060101010101" pitchFamily="49" charset="-122"/>
              <a:ea typeface="KaiTi" panose="02010609060101010101" pitchFamily="49" charset="-122"/>
            </a:endParaRPr>
          </a:p>
        </p:txBody>
      </p:sp>
      <p:sp>
        <p:nvSpPr>
          <p:cNvPr id="4" name="Content Placeholder 3">
            <a:extLst>
              <a:ext uri="{FF2B5EF4-FFF2-40B4-BE49-F238E27FC236}">
                <a16:creationId xmlns:a16="http://schemas.microsoft.com/office/drawing/2014/main" id="{559D8BDD-B52F-49F1-BA0B-61B34EDCB1C0}"/>
              </a:ext>
            </a:extLst>
          </p:cNvPr>
          <p:cNvSpPr>
            <a:spLocks noGrp="1"/>
          </p:cNvSpPr>
          <p:nvPr>
            <p:ph sz="half" idx="1"/>
          </p:nvPr>
        </p:nvSpPr>
        <p:spPr/>
        <p:txBody>
          <a:bodyPr>
            <a:normAutofit fontScale="70000" lnSpcReduction="20000"/>
          </a:bodyPr>
          <a:lstStyle/>
          <a:p>
            <a:pPr>
              <a:lnSpc>
                <a:spcPct val="120000"/>
              </a:lnSpc>
            </a:pPr>
            <a:r>
              <a:rPr lang="en-US" altLang="zh-CN" dirty="0">
                <a:latin typeface="KaiTi" panose="02010609060101010101" pitchFamily="49" charset="-122"/>
                <a:ea typeface="KaiTi" panose="02010609060101010101" pitchFamily="49" charset="-122"/>
              </a:rPr>
              <a:t>4</a:t>
            </a:r>
            <a:r>
              <a:rPr lang="zh-CN" altLang="en-US" dirty="0">
                <a:latin typeface="KaiTi" panose="02010609060101010101" pitchFamily="49" charset="-122"/>
                <a:ea typeface="KaiTi" panose="02010609060101010101" pitchFamily="49" charset="-122"/>
              </a:rPr>
              <a:t>然而</a:t>
            </a:r>
            <a:r>
              <a:rPr lang="zh-CN" altLang="en-US" sz="2900" dirty="0">
                <a:latin typeface="KaiTi" panose="02010609060101010101" pitchFamily="49" charset="-122"/>
                <a:ea typeface="KaiTi" panose="02010609060101010101" pitchFamily="49" charset="-122"/>
              </a:rPr>
              <a:t>耶和华</a:t>
            </a:r>
            <a:r>
              <a:rPr lang="zh-CN" altLang="en-US" sz="2900" b="1" dirty="0">
                <a:solidFill>
                  <a:srgbClr val="00B050"/>
                </a:solidFill>
                <a:latin typeface="KaiTi" panose="02010609060101010101" pitchFamily="49" charset="-122"/>
                <a:ea typeface="KaiTi" panose="02010609060101010101" pitchFamily="49" charset="-122"/>
              </a:rPr>
              <a:t>使海中起大风</a:t>
            </a:r>
            <a:r>
              <a:rPr lang="zh-CN" altLang="en-US" dirty="0">
                <a:latin typeface="KaiTi" panose="02010609060101010101" pitchFamily="49" charset="-122"/>
                <a:ea typeface="KaiTi" panose="02010609060101010101" pitchFamily="49" charset="-122"/>
              </a:rPr>
              <a:t>，海就狂风大作，甚至船几乎破坏。</a:t>
            </a:r>
          </a:p>
          <a:p>
            <a:pPr>
              <a:lnSpc>
                <a:spcPct val="120000"/>
              </a:lnSpc>
            </a:pPr>
            <a:endParaRPr lang="zh-CN" altLang="en-US" dirty="0">
              <a:latin typeface="KaiTi" panose="02010609060101010101" pitchFamily="49" charset="-122"/>
              <a:ea typeface="KaiTi" panose="02010609060101010101" pitchFamily="49" charset="-122"/>
            </a:endParaRPr>
          </a:p>
          <a:p>
            <a:pPr>
              <a:lnSpc>
                <a:spcPct val="120000"/>
              </a:lnSpc>
            </a:pPr>
            <a:r>
              <a:rPr lang="en-US" altLang="zh-CN" dirty="0">
                <a:latin typeface="KaiTi" panose="02010609060101010101" pitchFamily="49" charset="-122"/>
                <a:ea typeface="KaiTi" panose="02010609060101010101" pitchFamily="49" charset="-122"/>
              </a:rPr>
              <a:t>5</a:t>
            </a:r>
            <a:r>
              <a:rPr lang="zh-CN" altLang="en-US" dirty="0">
                <a:latin typeface="KaiTi" panose="02010609060101010101" pitchFamily="49" charset="-122"/>
                <a:ea typeface="KaiTi" panose="02010609060101010101" pitchFamily="49" charset="-122"/>
              </a:rPr>
              <a:t>水手便惧怕，各人哀求</a:t>
            </a:r>
            <a:r>
              <a:rPr lang="zh-CN" altLang="en-US" sz="2900" b="1" dirty="0">
                <a:solidFill>
                  <a:srgbClr val="00B050"/>
                </a:solidFill>
                <a:latin typeface="KaiTi" panose="02010609060101010101" pitchFamily="49" charset="-122"/>
                <a:ea typeface="KaiTi" panose="02010609060101010101" pitchFamily="49" charset="-122"/>
              </a:rPr>
              <a:t>自己的神</a:t>
            </a:r>
            <a:r>
              <a:rPr lang="zh-CN" altLang="en-US" dirty="0">
                <a:latin typeface="KaiTi" panose="02010609060101010101" pitchFamily="49" charset="-122"/>
                <a:ea typeface="KaiTi" panose="02010609060101010101" pitchFamily="49" charset="-122"/>
              </a:rPr>
              <a:t>。他们将船上的货物抛在海中，为要使船轻些。约拿已</a:t>
            </a:r>
            <a:r>
              <a:rPr lang="zh-CN" altLang="en-US" sz="2900" b="1" dirty="0">
                <a:solidFill>
                  <a:srgbClr val="00B050"/>
                </a:solidFill>
                <a:latin typeface="KaiTi" panose="02010609060101010101" pitchFamily="49" charset="-122"/>
                <a:ea typeface="KaiTi" panose="02010609060101010101" pitchFamily="49" charset="-122"/>
              </a:rPr>
              <a:t>下到</a:t>
            </a:r>
            <a:r>
              <a:rPr lang="zh-CN" altLang="en-US" dirty="0">
                <a:latin typeface="KaiTi" panose="02010609060101010101" pitchFamily="49" charset="-122"/>
                <a:ea typeface="KaiTi" panose="02010609060101010101" pitchFamily="49" charset="-122"/>
              </a:rPr>
              <a:t>底舱，躺卧</a:t>
            </a:r>
            <a:r>
              <a:rPr lang="zh-CN" altLang="en-US" sz="2900" b="1" dirty="0">
                <a:solidFill>
                  <a:srgbClr val="00B050"/>
                </a:solidFill>
                <a:latin typeface="KaiTi" panose="02010609060101010101" pitchFamily="49" charset="-122"/>
                <a:ea typeface="KaiTi" panose="02010609060101010101" pitchFamily="49" charset="-122"/>
              </a:rPr>
              <a:t>沉睡</a:t>
            </a:r>
            <a:r>
              <a:rPr lang="zh-CN" altLang="en-US" dirty="0">
                <a:latin typeface="KaiTi" panose="02010609060101010101" pitchFamily="49" charset="-122"/>
                <a:ea typeface="KaiTi" panose="02010609060101010101" pitchFamily="49" charset="-122"/>
              </a:rPr>
              <a:t>。</a:t>
            </a:r>
          </a:p>
          <a:p>
            <a:pPr>
              <a:lnSpc>
                <a:spcPct val="120000"/>
              </a:lnSpc>
            </a:pPr>
            <a:endParaRPr lang="zh-CN" altLang="en-US" dirty="0">
              <a:latin typeface="KaiTi" panose="02010609060101010101" pitchFamily="49" charset="-122"/>
              <a:ea typeface="KaiTi" panose="02010609060101010101" pitchFamily="49" charset="-122"/>
            </a:endParaRPr>
          </a:p>
          <a:p>
            <a:pPr>
              <a:lnSpc>
                <a:spcPct val="120000"/>
              </a:lnSpc>
            </a:pPr>
            <a:r>
              <a:rPr lang="en-US" altLang="zh-CN" dirty="0">
                <a:latin typeface="KaiTi" panose="02010609060101010101" pitchFamily="49" charset="-122"/>
                <a:ea typeface="KaiTi" panose="02010609060101010101" pitchFamily="49" charset="-122"/>
              </a:rPr>
              <a:t>6</a:t>
            </a:r>
            <a:r>
              <a:rPr lang="zh-CN" altLang="en-US" dirty="0">
                <a:latin typeface="KaiTi" panose="02010609060101010101" pitchFamily="49" charset="-122"/>
                <a:ea typeface="KaiTi" panose="02010609060101010101" pitchFamily="49" charset="-122"/>
              </a:rPr>
              <a:t>船主到他那里对他说，你这</a:t>
            </a:r>
            <a:r>
              <a:rPr lang="zh-CN" altLang="en-US" sz="2900" b="1" dirty="0">
                <a:solidFill>
                  <a:srgbClr val="00B050"/>
                </a:solidFill>
                <a:latin typeface="KaiTi" panose="02010609060101010101" pitchFamily="49" charset="-122"/>
                <a:ea typeface="KaiTi" panose="02010609060101010101" pitchFamily="49" charset="-122"/>
              </a:rPr>
              <a:t>沉睡</a:t>
            </a:r>
            <a:r>
              <a:rPr lang="zh-CN" altLang="en-US" dirty="0">
                <a:latin typeface="KaiTi" panose="02010609060101010101" pitchFamily="49" charset="-122"/>
                <a:ea typeface="KaiTi" panose="02010609060101010101" pitchFamily="49" charset="-122"/>
              </a:rPr>
              <a:t>的人哪，为何这样呢？起来，</a:t>
            </a:r>
            <a:r>
              <a:rPr lang="zh-CN" altLang="en-US" sz="2900" b="1" dirty="0">
                <a:solidFill>
                  <a:srgbClr val="00B050"/>
                </a:solidFill>
                <a:latin typeface="KaiTi" panose="02010609060101010101" pitchFamily="49" charset="-122"/>
                <a:ea typeface="KaiTi" panose="02010609060101010101" pitchFamily="49" charset="-122"/>
              </a:rPr>
              <a:t>求告</a:t>
            </a:r>
            <a:r>
              <a:rPr lang="zh-CN" altLang="en-US" dirty="0">
                <a:latin typeface="KaiTi" panose="02010609060101010101" pitchFamily="49" charset="-122"/>
                <a:ea typeface="KaiTi" panose="02010609060101010101" pitchFamily="49" charset="-122"/>
              </a:rPr>
              <a:t>你的神，或者神顾念我们，使我们不至灭亡。</a:t>
            </a:r>
            <a:endParaRPr lang="en-US" dirty="0">
              <a:latin typeface="KaiTi" panose="02010609060101010101" pitchFamily="49" charset="-122"/>
              <a:ea typeface="KaiTi" panose="02010609060101010101" pitchFamily="49" charset="-122"/>
            </a:endParaRPr>
          </a:p>
        </p:txBody>
      </p:sp>
      <p:sp>
        <p:nvSpPr>
          <p:cNvPr id="9" name="Content Placeholder 8">
            <a:extLst>
              <a:ext uri="{FF2B5EF4-FFF2-40B4-BE49-F238E27FC236}">
                <a16:creationId xmlns:a16="http://schemas.microsoft.com/office/drawing/2014/main" id="{9BAECAA6-A348-44DD-8258-6342938C95FF}"/>
              </a:ext>
            </a:extLst>
          </p:cNvPr>
          <p:cNvSpPr>
            <a:spLocks noGrp="1"/>
          </p:cNvSpPr>
          <p:nvPr>
            <p:ph sz="half" idx="2"/>
          </p:nvPr>
        </p:nvSpPr>
        <p:spPr/>
        <p:txBody>
          <a:bodyPr>
            <a:normAutofit fontScale="70000" lnSpcReduction="20000"/>
          </a:bodyPr>
          <a:lstStyle/>
          <a:p>
            <a:pPr>
              <a:lnSpc>
                <a:spcPct val="120000"/>
              </a:lnSpc>
            </a:pPr>
            <a:r>
              <a:rPr lang="en-US" dirty="0">
                <a:latin typeface="Times New Roman" panose="02020603050405020304" pitchFamily="18" charset="0"/>
                <a:cs typeface="Times New Roman" panose="02020603050405020304" pitchFamily="18" charset="0"/>
              </a:rPr>
              <a:t>4 Then the LORD sent a </a:t>
            </a:r>
            <a:r>
              <a:rPr lang="en-US" b="1" dirty="0">
                <a:solidFill>
                  <a:srgbClr val="00B050"/>
                </a:solidFill>
                <a:latin typeface="Times New Roman" panose="02020603050405020304" pitchFamily="18" charset="0"/>
                <a:cs typeface="Times New Roman" panose="02020603050405020304" pitchFamily="18" charset="0"/>
              </a:rPr>
              <a:t>great wind </a:t>
            </a:r>
            <a:r>
              <a:rPr lang="en-US" dirty="0">
                <a:latin typeface="Times New Roman" panose="02020603050405020304" pitchFamily="18" charset="0"/>
                <a:cs typeface="Times New Roman" panose="02020603050405020304" pitchFamily="18" charset="0"/>
              </a:rPr>
              <a:t>on the sea, and such a violent storm arose that the ship threatened to break up.</a:t>
            </a:r>
          </a:p>
          <a:p>
            <a:pPr>
              <a:lnSpc>
                <a:spcPct val="120000"/>
              </a:lnSpc>
            </a:pPr>
            <a:r>
              <a:rPr lang="en-US" dirty="0">
                <a:latin typeface="Times New Roman" panose="02020603050405020304" pitchFamily="18" charset="0"/>
                <a:cs typeface="Times New Roman" panose="02020603050405020304" pitchFamily="18" charset="0"/>
              </a:rPr>
              <a:t>5 All the sailors were afraid and each cried out to </a:t>
            </a:r>
            <a:r>
              <a:rPr lang="en-US" sz="2900" b="1" dirty="0">
                <a:solidFill>
                  <a:srgbClr val="00B050"/>
                </a:solidFill>
                <a:latin typeface="Times New Roman" panose="02020603050405020304" pitchFamily="18" charset="0"/>
                <a:cs typeface="Times New Roman" panose="02020603050405020304" pitchFamily="18" charset="0"/>
              </a:rPr>
              <a:t>his own god</a:t>
            </a:r>
            <a:r>
              <a:rPr lang="en-US" dirty="0">
                <a:latin typeface="Times New Roman" panose="02020603050405020304" pitchFamily="18" charset="0"/>
                <a:cs typeface="Times New Roman" panose="02020603050405020304" pitchFamily="18" charset="0"/>
              </a:rPr>
              <a:t>. And they threw the cargo into the sea to lighten the ship. But Jonah had gone below deck, where he lay down and fell into a </a:t>
            </a:r>
            <a:r>
              <a:rPr lang="en-US" sz="2900" b="1" dirty="0">
                <a:solidFill>
                  <a:srgbClr val="00B050"/>
                </a:solidFill>
                <a:latin typeface="Times New Roman" panose="02020603050405020304" pitchFamily="18" charset="0"/>
                <a:cs typeface="Times New Roman" panose="02020603050405020304" pitchFamily="18" charset="0"/>
              </a:rPr>
              <a:t>deep sleep</a:t>
            </a:r>
            <a:r>
              <a:rPr lang="en-US" dirty="0">
                <a:latin typeface="Times New Roman" panose="02020603050405020304" pitchFamily="18" charset="0"/>
                <a:cs typeface="Times New Roman" panose="02020603050405020304" pitchFamily="18" charset="0"/>
              </a:rPr>
              <a:t>.</a:t>
            </a:r>
          </a:p>
          <a:p>
            <a:pPr>
              <a:lnSpc>
                <a:spcPct val="120000"/>
              </a:lnSpc>
            </a:pPr>
            <a:r>
              <a:rPr lang="en-US" dirty="0">
                <a:latin typeface="Times New Roman" panose="02020603050405020304" pitchFamily="18" charset="0"/>
                <a:cs typeface="Times New Roman" panose="02020603050405020304" pitchFamily="18" charset="0"/>
              </a:rPr>
              <a:t>6 The captain went to him and said, "How can you </a:t>
            </a:r>
            <a:r>
              <a:rPr lang="en-US" sz="2900" b="1" dirty="0">
                <a:solidFill>
                  <a:srgbClr val="00B050"/>
                </a:solidFill>
                <a:latin typeface="Times New Roman" panose="02020603050405020304" pitchFamily="18" charset="0"/>
                <a:cs typeface="Times New Roman" panose="02020603050405020304" pitchFamily="18" charset="0"/>
              </a:rPr>
              <a:t>sleep</a:t>
            </a:r>
            <a:r>
              <a:rPr lang="en-US" dirty="0">
                <a:latin typeface="Times New Roman" panose="02020603050405020304" pitchFamily="18" charset="0"/>
                <a:cs typeface="Times New Roman" panose="02020603050405020304" pitchFamily="18" charset="0"/>
              </a:rPr>
              <a:t>? Get up and </a:t>
            </a:r>
            <a:r>
              <a:rPr lang="en-US" sz="2900" b="1" dirty="0">
                <a:solidFill>
                  <a:srgbClr val="00B050"/>
                </a:solidFill>
                <a:latin typeface="Times New Roman" panose="02020603050405020304" pitchFamily="18" charset="0"/>
                <a:cs typeface="Times New Roman" panose="02020603050405020304" pitchFamily="18" charset="0"/>
              </a:rPr>
              <a:t>call on </a:t>
            </a:r>
            <a:r>
              <a:rPr lang="en-US" dirty="0">
                <a:latin typeface="Times New Roman" panose="02020603050405020304" pitchFamily="18" charset="0"/>
                <a:cs typeface="Times New Roman" panose="02020603050405020304" pitchFamily="18" charset="0"/>
              </a:rPr>
              <a:t>your god! Maybe he will take notice of us, and we will not perish."</a:t>
            </a:r>
          </a:p>
        </p:txBody>
      </p:sp>
    </p:spTree>
    <p:extLst>
      <p:ext uri="{BB962C8B-B14F-4D97-AF65-F5344CB8AC3E}">
        <p14:creationId xmlns:p14="http://schemas.microsoft.com/office/powerpoint/2010/main" val="3173775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058336-0D8C-4C72-8804-93045C3ED021}"/>
              </a:ext>
            </a:extLst>
          </p:cNvPr>
          <p:cNvSpPr>
            <a:spLocks noGrp="1"/>
          </p:cNvSpPr>
          <p:nvPr>
            <p:ph type="title"/>
          </p:nvPr>
        </p:nvSpPr>
        <p:spPr/>
        <p:txBody>
          <a:bodyPr/>
          <a:lstStyle/>
          <a:p>
            <a:pPr algn="ctr"/>
            <a:r>
              <a:rPr lang="zh-TW" altLang="en-US" dirty="0">
                <a:latin typeface="KaiTi" panose="02010609060101010101" pitchFamily="49" charset="-122"/>
                <a:ea typeface="KaiTi" panose="02010609060101010101" pitchFamily="49" charset="-122"/>
              </a:rPr>
              <a:t>真神 </a:t>
            </a:r>
            <a:r>
              <a:rPr lang="en-US" altLang="zh-TW" dirty="0">
                <a:latin typeface="KaiTi" panose="02010609060101010101" pitchFamily="49" charset="-122"/>
                <a:ea typeface="KaiTi" panose="02010609060101010101" pitchFamily="49" charset="-122"/>
              </a:rPr>
              <a:t>vs</a:t>
            </a:r>
            <a:r>
              <a:rPr lang="zh-CN" altLang="en-US" dirty="0">
                <a:latin typeface="KaiTi" panose="02010609060101010101" pitchFamily="49" charset="-122"/>
                <a:ea typeface="KaiTi" panose="02010609060101010101" pitchFamily="49" charset="-122"/>
              </a:rPr>
              <a:t>别神</a:t>
            </a:r>
            <a:endParaRPr lang="en-US" dirty="0">
              <a:latin typeface="KaiTi" panose="02010609060101010101" pitchFamily="49" charset="-122"/>
              <a:ea typeface="KaiTi" panose="02010609060101010101" pitchFamily="49" charset="-122"/>
            </a:endParaRPr>
          </a:p>
        </p:txBody>
      </p:sp>
      <p:sp>
        <p:nvSpPr>
          <p:cNvPr id="4" name="Content Placeholder 3">
            <a:extLst>
              <a:ext uri="{FF2B5EF4-FFF2-40B4-BE49-F238E27FC236}">
                <a16:creationId xmlns:a16="http://schemas.microsoft.com/office/drawing/2014/main" id="{559D8BDD-B52F-49F1-BA0B-61B34EDCB1C0}"/>
              </a:ext>
            </a:extLst>
          </p:cNvPr>
          <p:cNvSpPr>
            <a:spLocks noGrp="1"/>
          </p:cNvSpPr>
          <p:nvPr>
            <p:ph sz="half" idx="1"/>
          </p:nvPr>
        </p:nvSpPr>
        <p:spPr>
          <a:xfrm>
            <a:off x="838200" y="1825625"/>
            <a:ext cx="10371992" cy="4351338"/>
          </a:xfrm>
        </p:spPr>
        <p:txBody>
          <a:bodyPr>
            <a:normAutofit fontScale="62500" lnSpcReduction="20000"/>
          </a:bodyPr>
          <a:lstStyle/>
          <a:p>
            <a:pPr>
              <a:lnSpc>
                <a:spcPct val="120000"/>
              </a:lnSpc>
            </a:pPr>
            <a:r>
              <a:rPr lang="zh-CN" altLang="en-US" sz="2900" dirty="0">
                <a:latin typeface="KaiTi" panose="02010609060101010101" pitchFamily="49" charset="-122"/>
                <a:ea typeface="KaiTi" panose="02010609060101010101" pitchFamily="49" charset="-122"/>
              </a:rPr>
              <a:t>独一</a:t>
            </a:r>
            <a:r>
              <a:rPr lang="zh-TW" altLang="en-US" sz="2900" dirty="0">
                <a:latin typeface="KaiTi" panose="02010609060101010101" pitchFamily="49" charset="-122"/>
                <a:ea typeface="KaiTi" panose="02010609060101010101" pitchFamily="49" charset="-122"/>
              </a:rPr>
              <a:t>真神</a:t>
            </a:r>
            <a:r>
              <a:rPr lang="en-US" altLang="zh-TW" sz="2900" dirty="0">
                <a:latin typeface="KaiTi" panose="02010609060101010101" pitchFamily="49" charset="-122"/>
                <a:ea typeface="KaiTi" panose="02010609060101010101" pitchFamily="49" charset="-122"/>
              </a:rPr>
              <a:t>:</a:t>
            </a:r>
            <a:endParaRPr lang="en-US" altLang="zh-CN" sz="2900" dirty="0">
              <a:latin typeface="KaiTi" panose="02010609060101010101" pitchFamily="49" charset="-122"/>
              <a:ea typeface="KaiTi" panose="02010609060101010101" pitchFamily="49" charset="-122"/>
            </a:endParaRPr>
          </a:p>
          <a:p>
            <a:pPr lvl="1">
              <a:lnSpc>
                <a:spcPct val="120000"/>
              </a:lnSpc>
            </a:pPr>
            <a:r>
              <a:rPr lang="zh-CN" altLang="en-US" sz="2900" dirty="0">
                <a:latin typeface="KaiTi" panose="02010609060101010101" pitchFamily="49" charset="-122"/>
                <a:ea typeface="KaiTi" panose="02010609060101010101" pitchFamily="49" charset="-122"/>
              </a:rPr>
              <a:t>申六</a:t>
            </a:r>
            <a:r>
              <a:rPr lang="en-US" sz="2900" dirty="0">
                <a:latin typeface="KaiTi" panose="02010609060101010101" pitchFamily="49" charset="-122"/>
                <a:ea typeface="KaiTi" panose="02010609060101010101" pitchFamily="49" charset="-122"/>
              </a:rPr>
              <a:t>4: </a:t>
            </a:r>
            <a:r>
              <a:rPr lang="zh-CN" altLang="en-US" sz="2900" dirty="0">
                <a:latin typeface="KaiTi" panose="02010609060101010101" pitchFamily="49" charset="-122"/>
                <a:ea typeface="KaiTi" panose="02010609060101010101" pitchFamily="49" charset="-122"/>
              </a:rPr>
              <a:t>以色列啊，你要听。耶和华我们神是独一的主。</a:t>
            </a:r>
            <a:endParaRPr lang="en-US" sz="2900" dirty="0">
              <a:latin typeface="KaiTi" panose="02010609060101010101" pitchFamily="49" charset="-122"/>
              <a:ea typeface="KaiTi" panose="02010609060101010101" pitchFamily="49" charset="-122"/>
            </a:endParaRPr>
          </a:p>
          <a:p>
            <a:pPr lvl="1">
              <a:lnSpc>
                <a:spcPct val="120000"/>
              </a:lnSpc>
            </a:pPr>
            <a:r>
              <a:rPr lang="zh-CN" altLang="en-US" sz="2900" dirty="0">
                <a:latin typeface="KaiTi" panose="02010609060101010101" pitchFamily="49" charset="-122"/>
                <a:ea typeface="KaiTi" panose="02010609060101010101" pitchFamily="49" charset="-122"/>
              </a:rPr>
              <a:t>赛四五</a:t>
            </a:r>
            <a:r>
              <a:rPr lang="en-US" sz="2900" dirty="0">
                <a:latin typeface="KaiTi" panose="02010609060101010101" pitchFamily="49" charset="-122"/>
                <a:ea typeface="KaiTi" panose="02010609060101010101" pitchFamily="49" charset="-122"/>
              </a:rPr>
              <a:t>5 ~ 6 :</a:t>
            </a:r>
            <a:r>
              <a:rPr lang="zh-CN" altLang="en-US" sz="2900" dirty="0">
                <a:latin typeface="KaiTi" panose="02010609060101010101" pitchFamily="49" charset="-122"/>
                <a:ea typeface="KaiTi" panose="02010609060101010101" pitchFamily="49" charset="-122"/>
              </a:rPr>
              <a:t>我是耶和华，在我以外并没有别神，除了我以外再没有神，你虽不认识我，我必给你束腰。 从日出之地到日落之处，使人都知道除了我以外，没有别神，我是耶和华，在我以外并没有别神。</a:t>
            </a:r>
            <a:endParaRPr lang="en-US" altLang="zh-CN" sz="2900" dirty="0">
              <a:latin typeface="KaiTi" panose="02010609060101010101" pitchFamily="49" charset="-122"/>
              <a:ea typeface="KaiTi" panose="02010609060101010101" pitchFamily="49" charset="-122"/>
            </a:endParaRPr>
          </a:p>
          <a:p>
            <a:pPr lvl="1">
              <a:lnSpc>
                <a:spcPct val="120000"/>
              </a:lnSpc>
            </a:pPr>
            <a:r>
              <a:rPr lang="zh-CN" altLang="en-US" sz="2900" dirty="0">
                <a:latin typeface="KaiTi" panose="02010609060101010101" pitchFamily="49" charset="-122"/>
                <a:ea typeface="KaiTi" panose="02010609060101010101" pitchFamily="49" charset="-122"/>
              </a:rPr>
              <a:t>约十七</a:t>
            </a:r>
            <a:r>
              <a:rPr lang="en-US" sz="2900" dirty="0">
                <a:latin typeface="KaiTi" panose="02010609060101010101" pitchFamily="49" charset="-122"/>
                <a:ea typeface="KaiTi" panose="02010609060101010101" pitchFamily="49" charset="-122"/>
              </a:rPr>
              <a:t>3: </a:t>
            </a:r>
            <a:r>
              <a:rPr lang="zh-CN" altLang="en-US" sz="2900" dirty="0">
                <a:latin typeface="KaiTi" panose="02010609060101010101" pitchFamily="49" charset="-122"/>
                <a:ea typeface="KaiTi" panose="02010609060101010101" pitchFamily="49" charset="-122"/>
              </a:rPr>
              <a:t>认识你独一的真神，并且认识你所差来的耶稣基督，这就是永生。</a:t>
            </a:r>
            <a:endParaRPr lang="en-US" altLang="zh-CN" sz="2900" dirty="0">
              <a:latin typeface="KaiTi" panose="02010609060101010101" pitchFamily="49" charset="-122"/>
              <a:ea typeface="KaiTi" panose="02010609060101010101" pitchFamily="49" charset="-122"/>
            </a:endParaRPr>
          </a:p>
          <a:p>
            <a:pPr>
              <a:lnSpc>
                <a:spcPct val="120000"/>
              </a:lnSpc>
            </a:pPr>
            <a:r>
              <a:rPr lang="zh-CN" altLang="en-US" sz="2900" dirty="0">
                <a:latin typeface="KaiTi" panose="02010609060101010101" pitchFamily="49" charset="-122"/>
                <a:ea typeface="KaiTi" panose="02010609060101010101" pitchFamily="49" charset="-122"/>
              </a:rPr>
              <a:t>别神</a:t>
            </a:r>
            <a:r>
              <a:rPr lang="en-US" altLang="zh-CN" sz="2900" dirty="0">
                <a:latin typeface="KaiTi" panose="02010609060101010101" pitchFamily="49" charset="-122"/>
                <a:ea typeface="KaiTi" panose="02010609060101010101" pitchFamily="49" charset="-122"/>
              </a:rPr>
              <a:t>:</a:t>
            </a:r>
          </a:p>
          <a:p>
            <a:pPr lvl="1">
              <a:lnSpc>
                <a:spcPct val="120000"/>
              </a:lnSpc>
            </a:pPr>
            <a:r>
              <a:rPr lang="zh-CN" altLang="en-US" sz="2900" dirty="0">
                <a:latin typeface="KaiTi" panose="02010609060101010101" pitchFamily="49" charset="-122"/>
                <a:ea typeface="KaiTi" panose="02010609060101010101" pitchFamily="49" charset="-122"/>
              </a:rPr>
              <a:t>申四</a:t>
            </a:r>
            <a:r>
              <a:rPr lang="en-US" sz="2900" dirty="0">
                <a:latin typeface="KaiTi" panose="02010609060101010101" pitchFamily="49" charset="-122"/>
                <a:ea typeface="KaiTi" panose="02010609060101010101" pitchFamily="49" charset="-122"/>
              </a:rPr>
              <a:t>28: </a:t>
            </a:r>
            <a:r>
              <a:rPr lang="zh-CN" altLang="en-US" sz="2900" dirty="0">
                <a:latin typeface="KaiTi" panose="02010609060101010101" pitchFamily="49" charset="-122"/>
                <a:ea typeface="KaiTi" panose="02010609060101010101" pitchFamily="49" charset="-122"/>
              </a:rPr>
              <a:t>在那里，你们必事奉人手所造的神，就是用木石造成，不能看，不能听，不能吃，不能闻的神。</a:t>
            </a:r>
            <a:endParaRPr lang="en-US" altLang="zh-CN" sz="2900" dirty="0">
              <a:latin typeface="KaiTi" panose="02010609060101010101" pitchFamily="49" charset="-122"/>
              <a:ea typeface="KaiTi" panose="02010609060101010101" pitchFamily="49" charset="-122"/>
            </a:endParaRPr>
          </a:p>
          <a:p>
            <a:pPr lvl="1">
              <a:lnSpc>
                <a:spcPct val="120000"/>
              </a:lnSpc>
            </a:pPr>
            <a:r>
              <a:rPr lang="zh-CN" altLang="en-US" sz="2900" dirty="0">
                <a:latin typeface="KaiTi" panose="02010609060101010101" pitchFamily="49" charset="-122"/>
                <a:ea typeface="KaiTi" panose="02010609060101010101" pitchFamily="49" charset="-122"/>
              </a:rPr>
              <a:t>诗一 一五</a:t>
            </a:r>
            <a:r>
              <a:rPr lang="en-US" sz="2900" dirty="0">
                <a:latin typeface="KaiTi" panose="02010609060101010101" pitchFamily="49" charset="-122"/>
                <a:ea typeface="KaiTi" panose="02010609060101010101" pitchFamily="49" charset="-122"/>
              </a:rPr>
              <a:t>4:</a:t>
            </a:r>
            <a:r>
              <a:rPr lang="zh-CN" altLang="en-US" sz="2900" dirty="0">
                <a:latin typeface="KaiTi" panose="02010609060101010101" pitchFamily="49" charset="-122"/>
                <a:ea typeface="KaiTi" panose="02010609060101010101" pitchFamily="49" charset="-122"/>
              </a:rPr>
              <a:t> 他们的偶像，是金的，银的，是人手所造的。</a:t>
            </a:r>
            <a:endParaRPr lang="en-US" sz="2900" dirty="0">
              <a:latin typeface="KaiTi" panose="02010609060101010101" pitchFamily="49" charset="-122"/>
              <a:ea typeface="KaiTi" panose="02010609060101010101" pitchFamily="49" charset="-122"/>
            </a:endParaRPr>
          </a:p>
          <a:p>
            <a:pPr lvl="1">
              <a:lnSpc>
                <a:spcPct val="120000"/>
              </a:lnSpc>
            </a:pPr>
            <a:r>
              <a:rPr lang="zh-CN" altLang="en-US" sz="2900" dirty="0">
                <a:latin typeface="KaiTi" panose="02010609060101010101" pitchFamily="49" charset="-122"/>
                <a:ea typeface="KaiTi" panose="02010609060101010101" pitchFamily="49" charset="-122"/>
              </a:rPr>
              <a:t>赛卅七</a:t>
            </a:r>
            <a:r>
              <a:rPr lang="en-US" sz="2900" dirty="0">
                <a:latin typeface="KaiTi" panose="02010609060101010101" pitchFamily="49" charset="-122"/>
                <a:ea typeface="KaiTi" panose="02010609060101010101" pitchFamily="49" charset="-122"/>
              </a:rPr>
              <a:t>19: </a:t>
            </a:r>
            <a:r>
              <a:rPr lang="zh-CN" altLang="en-US" sz="2900" dirty="0">
                <a:latin typeface="KaiTi" panose="02010609060101010101" pitchFamily="49" charset="-122"/>
                <a:ea typeface="KaiTi" panose="02010609060101010101" pitchFamily="49" charset="-122"/>
              </a:rPr>
              <a:t>将列国的神像都扔在火里，因为它本不是神，乃是人手所造的，是木头，石头的，所以灭绝它。</a:t>
            </a:r>
            <a:br>
              <a:rPr lang="en-US" dirty="0"/>
            </a:br>
            <a:endParaRPr lang="en-US" dirty="0">
              <a:latin typeface="+mn-ea"/>
            </a:endParaRPr>
          </a:p>
        </p:txBody>
      </p:sp>
    </p:spTree>
    <p:extLst>
      <p:ext uri="{BB962C8B-B14F-4D97-AF65-F5344CB8AC3E}">
        <p14:creationId xmlns:p14="http://schemas.microsoft.com/office/powerpoint/2010/main" val="1575903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86</TotalTime>
  <Words>2049</Words>
  <Application>Microsoft Office PowerPoint</Application>
  <PresentationFormat>Widescreen</PresentationFormat>
  <Paragraphs>69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KaiTi</vt:lpstr>
      <vt:lpstr>Arial</vt:lpstr>
      <vt:lpstr>Calibri</vt:lpstr>
      <vt:lpstr>Calibri Light</vt:lpstr>
      <vt:lpstr>Times New Roman</vt:lpstr>
      <vt:lpstr>Office Theme</vt:lpstr>
      <vt:lpstr>PowerPoint Presentation</vt:lpstr>
      <vt:lpstr>PowerPoint Presentation</vt:lpstr>
      <vt:lpstr>PowerPoint Presentation</vt:lpstr>
      <vt:lpstr>约拿书中有争议性的问题</vt:lpstr>
      <vt:lpstr>读经提示</vt:lpstr>
      <vt:lpstr>拒命逃跑</vt:lpstr>
      <vt:lpstr>PowerPoint Presentation</vt:lpstr>
      <vt:lpstr>海上遇险</vt:lpstr>
      <vt:lpstr>真神 vs别神</vt:lpstr>
      <vt:lpstr>PowerPoint Presentation</vt:lpstr>
      <vt:lpstr>海上遇险(继续）</vt:lpstr>
      <vt:lpstr>被投海</vt:lpstr>
      <vt:lpstr>被投海(继续）</vt:lpstr>
      <vt:lpstr>PowerPoint Presentation</vt:lpstr>
      <vt:lpstr>万事互相效力（赛五十五8 ~ 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Shibin Xie</dc:creator>
  <cp:lastModifiedBy>Shibin Xie</cp:lastModifiedBy>
  <cp:revision>11</cp:revision>
  <dcterms:created xsi:type="dcterms:W3CDTF">2018-08-19T23:21:50Z</dcterms:created>
  <dcterms:modified xsi:type="dcterms:W3CDTF">2018-09-10T23:32:08Z</dcterms:modified>
</cp:coreProperties>
</file>